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7" r:id="rId17"/>
    <p:sldId id="271" r:id="rId18"/>
    <p:sldId id="272" r:id="rId19"/>
    <p:sldId id="273" r:id="rId20"/>
    <p:sldId id="274" r:id="rId21"/>
    <p:sldId id="275" r:id="rId22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16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4" Type="http://schemas.openxmlformats.org/officeDocument/2006/relationships/image" Target="../media/image20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16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4" Type="http://schemas.openxmlformats.org/officeDocument/2006/relationships/image" Target="../media/image2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E272A1-E1B8-492D-AF10-E7334D70E2BC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0CA98C4-6FB8-42FE-A739-0EA2C951AA71}">
      <dgm:prSet/>
      <dgm:spPr/>
      <dgm:t>
        <a:bodyPr/>
        <a:lstStyle/>
        <a:p>
          <a:r>
            <a:rPr lang="en-US" b="1" dirty="0"/>
            <a:t>BOOK – THE POST-QUARANTINE CHURCH</a:t>
          </a:r>
          <a:endParaRPr lang="en-US" dirty="0"/>
        </a:p>
      </dgm:t>
    </dgm:pt>
    <dgm:pt modelId="{DD61CA45-5AE5-490F-92A9-FEFA9FFA6B9A}" type="parTrans" cxnId="{DED36017-4A1B-449C-B430-6C0FE5CCAF26}">
      <dgm:prSet/>
      <dgm:spPr/>
      <dgm:t>
        <a:bodyPr/>
        <a:lstStyle/>
        <a:p>
          <a:endParaRPr lang="en-US"/>
        </a:p>
      </dgm:t>
    </dgm:pt>
    <dgm:pt modelId="{35FBAC65-B0A2-4D90-9D50-B7440438184A}" type="sibTrans" cxnId="{DED36017-4A1B-449C-B430-6C0FE5CCAF26}">
      <dgm:prSet/>
      <dgm:spPr/>
      <dgm:t>
        <a:bodyPr/>
        <a:lstStyle/>
        <a:p>
          <a:endParaRPr lang="en-US"/>
        </a:p>
      </dgm:t>
    </dgm:pt>
    <dgm:pt modelId="{3C4236D6-E6E4-4CD9-A28D-6AAA073FFAD5}">
      <dgm:prSet/>
      <dgm:spPr/>
      <dgm:t>
        <a:bodyPr/>
        <a:lstStyle/>
        <a:p>
          <a:r>
            <a:rPr lang="en-US" b="1"/>
            <a:t>THOM RAINER (2020)</a:t>
          </a:r>
          <a:endParaRPr lang="en-US"/>
        </a:p>
      </dgm:t>
    </dgm:pt>
    <dgm:pt modelId="{17EF73C7-118F-47AD-B342-2039C633BE98}" type="parTrans" cxnId="{2257A314-F440-4B07-BB9F-82FA09CEFD50}">
      <dgm:prSet/>
      <dgm:spPr/>
      <dgm:t>
        <a:bodyPr/>
        <a:lstStyle/>
        <a:p>
          <a:endParaRPr lang="en-US"/>
        </a:p>
      </dgm:t>
    </dgm:pt>
    <dgm:pt modelId="{E6A2176F-F971-41EB-960E-CA2B27FECD13}" type="sibTrans" cxnId="{2257A314-F440-4B07-BB9F-82FA09CEFD50}">
      <dgm:prSet/>
      <dgm:spPr/>
      <dgm:t>
        <a:bodyPr/>
        <a:lstStyle/>
        <a:p>
          <a:endParaRPr lang="en-US"/>
        </a:p>
      </dgm:t>
    </dgm:pt>
    <dgm:pt modelId="{F3600FC4-FEDA-411D-A964-BBAD91658FC5}" type="pres">
      <dgm:prSet presAssocID="{4EE272A1-E1B8-492D-AF10-E7334D70E2BC}" presName="linear" presStyleCnt="0">
        <dgm:presLayoutVars>
          <dgm:animLvl val="lvl"/>
          <dgm:resizeHandles val="exact"/>
        </dgm:presLayoutVars>
      </dgm:prSet>
      <dgm:spPr/>
    </dgm:pt>
    <dgm:pt modelId="{8C6EA335-ECD7-471E-95B6-B01A55D61E73}" type="pres">
      <dgm:prSet presAssocID="{F0CA98C4-6FB8-42FE-A739-0EA2C951AA7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51D4E0F-1E3C-40CC-B95C-AAEAB9BE4EC8}" type="pres">
      <dgm:prSet presAssocID="{35FBAC65-B0A2-4D90-9D50-B7440438184A}" presName="spacer" presStyleCnt="0"/>
      <dgm:spPr/>
    </dgm:pt>
    <dgm:pt modelId="{E0A6E5E9-7821-42CA-A5B4-42FC39958C67}" type="pres">
      <dgm:prSet presAssocID="{3C4236D6-E6E4-4CD9-A28D-6AAA073FFAD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020C107-1D34-4A88-9E5D-F8032C59E099}" type="presOf" srcId="{F0CA98C4-6FB8-42FE-A739-0EA2C951AA71}" destId="{8C6EA335-ECD7-471E-95B6-B01A55D61E73}" srcOrd="0" destOrd="0" presId="urn:microsoft.com/office/officeart/2005/8/layout/vList2"/>
    <dgm:cxn modelId="{2257A314-F440-4B07-BB9F-82FA09CEFD50}" srcId="{4EE272A1-E1B8-492D-AF10-E7334D70E2BC}" destId="{3C4236D6-E6E4-4CD9-A28D-6AAA073FFAD5}" srcOrd="1" destOrd="0" parTransId="{17EF73C7-118F-47AD-B342-2039C633BE98}" sibTransId="{E6A2176F-F971-41EB-960E-CA2B27FECD13}"/>
    <dgm:cxn modelId="{DED36017-4A1B-449C-B430-6C0FE5CCAF26}" srcId="{4EE272A1-E1B8-492D-AF10-E7334D70E2BC}" destId="{F0CA98C4-6FB8-42FE-A739-0EA2C951AA71}" srcOrd="0" destOrd="0" parTransId="{DD61CA45-5AE5-490F-92A9-FEFA9FFA6B9A}" sibTransId="{35FBAC65-B0A2-4D90-9D50-B7440438184A}"/>
    <dgm:cxn modelId="{D5386EC0-6685-4517-9F6D-6511D46F3E33}" type="presOf" srcId="{3C4236D6-E6E4-4CD9-A28D-6AAA073FFAD5}" destId="{E0A6E5E9-7821-42CA-A5B4-42FC39958C67}" srcOrd="0" destOrd="0" presId="urn:microsoft.com/office/officeart/2005/8/layout/vList2"/>
    <dgm:cxn modelId="{2A0D3DF9-A580-4F0E-9CE0-69994E174AA5}" type="presOf" srcId="{4EE272A1-E1B8-492D-AF10-E7334D70E2BC}" destId="{F3600FC4-FEDA-411D-A964-BBAD91658FC5}" srcOrd="0" destOrd="0" presId="urn:microsoft.com/office/officeart/2005/8/layout/vList2"/>
    <dgm:cxn modelId="{3EB2701A-D312-4CAA-B9DD-50AADE45F635}" type="presParOf" srcId="{F3600FC4-FEDA-411D-A964-BBAD91658FC5}" destId="{8C6EA335-ECD7-471E-95B6-B01A55D61E73}" srcOrd="0" destOrd="0" presId="urn:microsoft.com/office/officeart/2005/8/layout/vList2"/>
    <dgm:cxn modelId="{88122AED-EC58-417D-B98C-87242B48BA78}" type="presParOf" srcId="{F3600FC4-FEDA-411D-A964-BBAD91658FC5}" destId="{851D4E0F-1E3C-40CC-B95C-AAEAB9BE4EC8}" srcOrd="1" destOrd="0" presId="urn:microsoft.com/office/officeart/2005/8/layout/vList2"/>
    <dgm:cxn modelId="{19C01BE0-DAA0-409A-AFEC-BC5C124CF27A}" type="presParOf" srcId="{F3600FC4-FEDA-411D-A964-BBAD91658FC5}" destId="{E0A6E5E9-7821-42CA-A5B4-42FC39958C6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21B3A8-4DDF-4F4F-8C9B-0E73A0DA1242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1C247EB-AFA9-4D12-8EA7-459CD175C4C9}">
      <dgm:prSet/>
      <dgm:spPr/>
      <dgm:t>
        <a:bodyPr/>
        <a:lstStyle/>
        <a:p>
          <a:r>
            <a:rPr lang="en-US"/>
            <a:t>PREVIOUS NATIONAL CRISES LED PEOPLE TO CHURCH</a:t>
          </a:r>
        </a:p>
      </dgm:t>
    </dgm:pt>
    <dgm:pt modelId="{EFF588BC-141F-4B05-9F36-C461FE1D5559}" type="parTrans" cxnId="{1C9B7E89-68F0-40DA-A4CE-ECB22F3C0491}">
      <dgm:prSet/>
      <dgm:spPr/>
      <dgm:t>
        <a:bodyPr/>
        <a:lstStyle/>
        <a:p>
          <a:endParaRPr lang="en-US"/>
        </a:p>
      </dgm:t>
    </dgm:pt>
    <dgm:pt modelId="{291B96FD-11D9-4603-AE74-0EA77B4B47D3}" type="sibTrans" cxnId="{1C9B7E89-68F0-40DA-A4CE-ECB22F3C0491}">
      <dgm:prSet/>
      <dgm:spPr/>
      <dgm:t>
        <a:bodyPr/>
        <a:lstStyle/>
        <a:p>
          <a:endParaRPr lang="en-US"/>
        </a:p>
      </dgm:t>
    </dgm:pt>
    <dgm:pt modelId="{68EBBBF6-BA40-4FE7-943E-1835C2B5DCDF}">
      <dgm:prSet/>
      <dgm:spPr/>
      <dgm:t>
        <a:bodyPr/>
        <a:lstStyle/>
        <a:p>
          <a:r>
            <a:rPr lang="en-US"/>
            <a:t>- SEPT 11</a:t>
          </a:r>
        </a:p>
      </dgm:t>
    </dgm:pt>
    <dgm:pt modelId="{B2FF38B2-A64A-4D7E-98FF-953BB724AAE8}" type="parTrans" cxnId="{B8AE1717-B88E-46AB-BFB2-57543E082238}">
      <dgm:prSet/>
      <dgm:spPr/>
      <dgm:t>
        <a:bodyPr/>
        <a:lstStyle/>
        <a:p>
          <a:endParaRPr lang="en-US"/>
        </a:p>
      </dgm:t>
    </dgm:pt>
    <dgm:pt modelId="{F523B9CF-57B1-415D-A529-2DCC56CD9A83}" type="sibTrans" cxnId="{B8AE1717-B88E-46AB-BFB2-57543E082238}">
      <dgm:prSet/>
      <dgm:spPr/>
      <dgm:t>
        <a:bodyPr/>
        <a:lstStyle/>
        <a:p>
          <a:endParaRPr lang="en-US"/>
        </a:p>
      </dgm:t>
    </dgm:pt>
    <dgm:pt modelId="{CECA656D-31C8-4F4D-AC1C-D2003B42D377}">
      <dgm:prSet/>
      <dgm:spPr/>
      <dgm:t>
        <a:bodyPr/>
        <a:lstStyle/>
        <a:p>
          <a:r>
            <a:rPr lang="en-US"/>
            <a:t>- CHALLENGER EXPLOSION</a:t>
          </a:r>
        </a:p>
      </dgm:t>
    </dgm:pt>
    <dgm:pt modelId="{4909DA07-B990-45E9-B61A-038525C9AFD0}" type="parTrans" cxnId="{D4CB441E-1E38-4053-88D7-3A681AD5249C}">
      <dgm:prSet/>
      <dgm:spPr/>
      <dgm:t>
        <a:bodyPr/>
        <a:lstStyle/>
        <a:p>
          <a:endParaRPr lang="en-US"/>
        </a:p>
      </dgm:t>
    </dgm:pt>
    <dgm:pt modelId="{C15B866D-D603-4F49-995F-E90A32C99EFF}" type="sibTrans" cxnId="{D4CB441E-1E38-4053-88D7-3A681AD5249C}">
      <dgm:prSet/>
      <dgm:spPr/>
      <dgm:t>
        <a:bodyPr/>
        <a:lstStyle/>
        <a:p>
          <a:endParaRPr lang="en-US"/>
        </a:p>
      </dgm:t>
    </dgm:pt>
    <dgm:pt modelId="{04ADAF4A-5490-4B87-ABA9-1582EE43A3B7}">
      <dgm:prSet/>
      <dgm:spPr/>
      <dgm:t>
        <a:bodyPr/>
        <a:lstStyle/>
        <a:p>
          <a:r>
            <a:rPr lang="en-US"/>
            <a:t>- JFK ASSASINATION</a:t>
          </a:r>
        </a:p>
      </dgm:t>
    </dgm:pt>
    <dgm:pt modelId="{AECC30D7-7E6A-4B1B-BEAB-169928C05257}" type="parTrans" cxnId="{944FE4EA-DCA6-42DF-9AD8-8AFF04836EE6}">
      <dgm:prSet/>
      <dgm:spPr/>
      <dgm:t>
        <a:bodyPr/>
        <a:lstStyle/>
        <a:p>
          <a:endParaRPr lang="en-US"/>
        </a:p>
      </dgm:t>
    </dgm:pt>
    <dgm:pt modelId="{B9D547F5-1936-43A7-92D2-A171C47B1369}" type="sibTrans" cxnId="{944FE4EA-DCA6-42DF-9AD8-8AFF04836EE6}">
      <dgm:prSet/>
      <dgm:spPr/>
      <dgm:t>
        <a:bodyPr/>
        <a:lstStyle/>
        <a:p>
          <a:endParaRPr lang="en-US"/>
        </a:p>
      </dgm:t>
    </dgm:pt>
    <dgm:pt modelId="{7512AF7D-43AF-4E57-AFF8-0F3F6E6D069B}">
      <dgm:prSet/>
      <dgm:spPr/>
      <dgm:t>
        <a:bodyPr/>
        <a:lstStyle/>
        <a:p>
          <a:r>
            <a:rPr lang="en-US"/>
            <a:t>QUARANTINE FORCED PEOPLE OUT OF CHURCH (BUILDING)</a:t>
          </a:r>
        </a:p>
      </dgm:t>
    </dgm:pt>
    <dgm:pt modelId="{E870F466-DA99-47DB-9886-54F40E63C453}" type="parTrans" cxnId="{76C3B13A-3EB1-4E94-AF4F-EE67E64B08B7}">
      <dgm:prSet/>
      <dgm:spPr/>
      <dgm:t>
        <a:bodyPr/>
        <a:lstStyle/>
        <a:p>
          <a:endParaRPr lang="en-US"/>
        </a:p>
      </dgm:t>
    </dgm:pt>
    <dgm:pt modelId="{B30844FB-B86A-4980-9677-97D0FEB5F61A}" type="sibTrans" cxnId="{76C3B13A-3EB1-4E94-AF4F-EE67E64B08B7}">
      <dgm:prSet/>
      <dgm:spPr/>
      <dgm:t>
        <a:bodyPr/>
        <a:lstStyle/>
        <a:p>
          <a:endParaRPr lang="en-US"/>
        </a:p>
      </dgm:t>
    </dgm:pt>
    <dgm:pt modelId="{8ACB33F9-B3F7-4ADA-A71F-5DD0BEBCE97D}">
      <dgm:prSet/>
      <dgm:spPr/>
      <dgm:t>
        <a:bodyPr/>
        <a:lstStyle/>
        <a:p>
          <a:r>
            <a:rPr lang="en-US"/>
            <a:t>(THE POWER OF GATHERING)</a:t>
          </a:r>
        </a:p>
      </dgm:t>
    </dgm:pt>
    <dgm:pt modelId="{6033A819-D96F-4ADE-A347-AAF5E2536786}" type="parTrans" cxnId="{D3F484E0-4701-4912-8CD3-83191DD592C5}">
      <dgm:prSet/>
      <dgm:spPr/>
      <dgm:t>
        <a:bodyPr/>
        <a:lstStyle/>
        <a:p>
          <a:endParaRPr lang="en-US"/>
        </a:p>
      </dgm:t>
    </dgm:pt>
    <dgm:pt modelId="{6BF724E9-0495-4D84-80E6-829DE1AA20D9}" type="sibTrans" cxnId="{D3F484E0-4701-4912-8CD3-83191DD592C5}">
      <dgm:prSet/>
      <dgm:spPr/>
      <dgm:t>
        <a:bodyPr/>
        <a:lstStyle/>
        <a:p>
          <a:endParaRPr lang="en-US"/>
        </a:p>
      </dgm:t>
    </dgm:pt>
    <dgm:pt modelId="{640A1365-4E30-4030-B78F-3D030C74CCD3}" type="pres">
      <dgm:prSet presAssocID="{0921B3A8-4DDF-4F4F-8C9B-0E73A0DA1242}" presName="Name0" presStyleCnt="0">
        <dgm:presLayoutVars>
          <dgm:dir/>
          <dgm:animLvl val="lvl"/>
          <dgm:resizeHandles val="exact"/>
        </dgm:presLayoutVars>
      </dgm:prSet>
      <dgm:spPr/>
    </dgm:pt>
    <dgm:pt modelId="{C8803CF1-907C-4202-872B-55C97617F5AD}" type="pres">
      <dgm:prSet presAssocID="{41C247EB-AFA9-4D12-8EA7-459CD175C4C9}" presName="composite" presStyleCnt="0"/>
      <dgm:spPr/>
    </dgm:pt>
    <dgm:pt modelId="{9B7EA0C8-A6DD-42A9-8F57-1564E03158F9}" type="pres">
      <dgm:prSet presAssocID="{41C247EB-AFA9-4D12-8EA7-459CD175C4C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26F8978F-8D3E-4C45-BF57-550F312DAAA0}" type="pres">
      <dgm:prSet presAssocID="{41C247EB-AFA9-4D12-8EA7-459CD175C4C9}" presName="desTx" presStyleLbl="alignAccFollowNode1" presStyleIdx="0" presStyleCnt="2">
        <dgm:presLayoutVars>
          <dgm:bulletEnabled val="1"/>
        </dgm:presLayoutVars>
      </dgm:prSet>
      <dgm:spPr/>
    </dgm:pt>
    <dgm:pt modelId="{FCCFD887-A23B-46A2-877D-BBC0AC1D9452}" type="pres">
      <dgm:prSet presAssocID="{291B96FD-11D9-4603-AE74-0EA77B4B47D3}" presName="space" presStyleCnt="0"/>
      <dgm:spPr/>
    </dgm:pt>
    <dgm:pt modelId="{0EF21E10-9EDA-4B1C-B6ED-F3B30D95057E}" type="pres">
      <dgm:prSet presAssocID="{7512AF7D-43AF-4E57-AFF8-0F3F6E6D069B}" presName="composite" presStyleCnt="0"/>
      <dgm:spPr/>
    </dgm:pt>
    <dgm:pt modelId="{BECB84AC-3C9C-467E-A3B3-F0DA26067C77}" type="pres">
      <dgm:prSet presAssocID="{7512AF7D-43AF-4E57-AFF8-0F3F6E6D069B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5EB62C48-0ED5-4599-A73C-9FA9A4EDCAC6}" type="pres">
      <dgm:prSet presAssocID="{7512AF7D-43AF-4E57-AFF8-0F3F6E6D069B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0394370E-7DAC-410B-85F9-D1F4D4140B8F}" type="presOf" srcId="{0921B3A8-4DDF-4F4F-8C9B-0E73A0DA1242}" destId="{640A1365-4E30-4030-B78F-3D030C74CCD3}" srcOrd="0" destOrd="0" presId="urn:microsoft.com/office/officeart/2005/8/layout/hList1"/>
    <dgm:cxn modelId="{B8AE1717-B88E-46AB-BFB2-57543E082238}" srcId="{41C247EB-AFA9-4D12-8EA7-459CD175C4C9}" destId="{68EBBBF6-BA40-4FE7-943E-1835C2B5DCDF}" srcOrd="0" destOrd="0" parTransId="{B2FF38B2-A64A-4D7E-98FF-953BB724AAE8}" sibTransId="{F523B9CF-57B1-415D-A529-2DCC56CD9A83}"/>
    <dgm:cxn modelId="{D4CB441E-1E38-4053-88D7-3A681AD5249C}" srcId="{41C247EB-AFA9-4D12-8EA7-459CD175C4C9}" destId="{CECA656D-31C8-4F4D-AC1C-D2003B42D377}" srcOrd="1" destOrd="0" parTransId="{4909DA07-B990-45E9-B61A-038525C9AFD0}" sibTransId="{C15B866D-D603-4F49-995F-E90A32C99EFF}"/>
    <dgm:cxn modelId="{436DA927-C00C-4C1A-AD30-E2501AA881AD}" type="presOf" srcId="{7512AF7D-43AF-4E57-AFF8-0F3F6E6D069B}" destId="{BECB84AC-3C9C-467E-A3B3-F0DA26067C77}" srcOrd="0" destOrd="0" presId="urn:microsoft.com/office/officeart/2005/8/layout/hList1"/>
    <dgm:cxn modelId="{76C3B13A-3EB1-4E94-AF4F-EE67E64B08B7}" srcId="{0921B3A8-4DDF-4F4F-8C9B-0E73A0DA1242}" destId="{7512AF7D-43AF-4E57-AFF8-0F3F6E6D069B}" srcOrd="1" destOrd="0" parTransId="{E870F466-DA99-47DB-9886-54F40E63C453}" sibTransId="{B30844FB-B86A-4980-9677-97D0FEB5F61A}"/>
    <dgm:cxn modelId="{2929624B-798E-48D1-858D-D16D83093FBA}" type="presOf" srcId="{68EBBBF6-BA40-4FE7-943E-1835C2B5DCDF}" destId="{26F8978F-8D3E-4C45-BF57-550F312DAAA0}" srcOrd="0" destOrd="0" presId="urn:microsoft.com/office/officeart/2005/8/layout/hList1"/>
    <dgm:cxn modelId="{54363C51-5D31-4472-A38B-479C10A5A140}" type="presOf" srcId="{04ADAF4A-5490-4B87-ABA9-1582EE43A3B7}" destId="{26F8978F-8D3E-4C45-BF57-550F312DAAA0}" srcOrd="0" destOrd="2" presId="urn:microsoft.com/office/officeart/2005/8/layout/hList1"/>
    <dgm:cxn modelId="{1C9B7E89-68F0-40DA-A4CE-ECB22F3C0491}" srcId="{0921B3A8-4DDF-4F4F-8C9B-0E73A0DA1242}" destId="{41C247EB-AFA9-4D12-8EA7-459CD175C4C9}" srcOrd="0" destOrd="0" parTransId="{EFF588BC-141F-4B05-9F36-C461FE1D5559}" sibTransId="{291B96FD-11D9-4603-AE74-0EA77B4B47D3}"/>
    <dgm:cxn modelId="{B20FB88D-D380-4986-8356-B3DD4356B20F}" type="presOf" srcId="{CECA656D-31C8-4F4D-AC1C-D2003B42D377}" destId="{26F8978F-8D3E-4C45-BF57-550F312DAAA0}" srcOrd="0" destOrd="1" presId="urn:microsoft.com/office/officeart/2005/8/layout/hList1"/>
    <dgm:cxn modelId="{5110BBCD-A953-47EB-8638-6D81978CBF8F}" type="presOf" srcId="{8ACB33F9-B3F7-4ADA-A71F-5DD0BEBCE97D}" destId="{5EB62C48-0ED5-4599-A73C-9FA9A4EDCAC6}" srcOrd="0" destOrd="0" presId="urn:microsoft.com/office/officeart/2005/8/layout/hList1"/>
    <dgm:cxn modelId="{E0F567D8-6A30-4018-8926-5DC55CED7137}" type="presOf" srcId="{41C247EB-AFA9-4D12-8EA7-459CD175C4C9}" destId="{9B7EA0C8-A6DD-42A9-8F57-1564E03158F9}" srcOrd="0" destOrd="0" presId="urn:microsoft.com/office/officeart/2005/8/layout/hList1"/>
    <dgm:cxn modelId="{D3F484E0-4701-4912-8CD3-83191DD592C5}" srcId="{7512AF7D-43AF-4E57-AFF8-0F3F6E6D069B}" destId="{8ACB33F9-B3F7-4ADA-A71F-5DD0BEBCE97D}" srcOrd="0" destOrd="0" parTransId="{6033A819-D96F-4ADE-A347-AAF5E2536786}" sibTransId="{6BF724E9-0495-4D84-80E6-829DE1AA20D9}"/>
    <dgm:cxn modelId="{944FE4EA-DCA6-42DF-9AD8-8AFF04836EE6}" srcId="{41C247EB-AFA9-4D12-8EA7-459CD175C4C9}" destId="{04ADAF4A-5490-4B87-ABA9-1582EE43A3B7}" srcOrd="2" destOrd="0" parTransId="{AECC30D7-7E6A-4B1B-BEAB-169928C05257}" sibTransId="{B9D547F5-1936-43A7-92D2-A171C47B1369}"/>
    <dgm:cxn modelId="{F8D7F76E-3DB3-40DA-B594-AD73BE38D829}" type="presParOf" srcId="{640A1365-4E30-4030-B78F-3D030C74CCD3}" destId="{C8803CF1-907C-4202-872B-55C97617F5AD}" srcOrd="0" destOrd="0" presId="urn:microsoft.com/office/officeart/2005/8/layout/hList1"/>
    <dgm:cxn modelId="{02DDE733-5044-4B71-A539-99D97EAFF07C}" type="presParOf" srcId="{C8803CF1-907C-4202-872B-55C97617F5AD}" destId="{9B7EA0C8-A6DD-42A9-8F57-1564E03158F9}" srcOrd="0" destOrd="0" presId="urn:microsoft.com/office/officeart/2005/8/layout/hList1"/>
    <dgm:cxn modelId="{1A210CDD-B122-4C77-86A5-D4A7F4A4A464}" type="presParOf" srcId="{C8803CF1-907C-4202-872B-55C97617F5AD}" destId="{26F8978F-8D3E-4C45-BF57-550F312DAAA0}" srcOrd="1" destOrd="0" presId="urn:microsoft.com/office/officeart/2005/8/layout/hList1"/>
    <dgm:cxn modelId="{FFC36D71-8B20-4553-AE26-6DFCC340921F}" type="presParOf" srcId="{640A1365-4E30-4030-B78F-3D030C74CCD3}" destId="{FCCFD887-A23B-46A2-877D-BBC0AC1D9452}" srcOrd="1" destOrd="0" presId="urn:microsoft.com/office/officeart/2005/8/layout/hList1"/>
    <dgm:cxn modelId="{2A624F1F-5BE4-4248-867D-24CB012EF288}" type="presParOf" srcId="{640A1365-4E30-4030-B78F-3D030C74CCD3}" destId="{0EF21E10-9EDA-4B1C-B6ED-F3B30D95057E}" srcOrd="2" destOrd="0" presId="urn:microsoft.com/office/officeart/2005/8/layout/hList1"/>
    <dgm:cxn modelId="{43CE0CF3-03BF-4FEB-A742-F6FEDAA81CEC}" type="presParOf" srcId="{0EF21E10-9EDA-4B1C-B6ED-F3B30D95057E}" destId="{BECB84AC-3C9C-467E-A3B3-F0DA26067C77}" srcOrd="0" destOrd="0" presId="urn:microsoft.com/office/officeart/2005/8/layout/hList1"/>
    <dgm:cxn modelId="{C7E7AB1C-C720-4FAE-8917-76073366D3AD}" type="presParOf" srcId="{0EF21E10-9EDA-4B1C-B6ED-F3B30D95057E}" destId="{5EB62C48-0ED5-4599-A73C-9FA9A4EDCAC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285FF4-CAEF-4277-91FD-085EFBCA03A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D510191-B40A-49B7-88B0-23CDA9812430}">
      <dgm:prSet/>
      <dgm:spPr/>
      <dgm:t>
        <a:bodyPr/>
        <a:lstStyle/>
        <a:p>
          <a:r>
            <a:rPr lang="en-US"/>
            <a:t>INCREASE COMMUNICATION 1000X</a:t>
          </a:r>
        </a:p>
      </dgm:t>
    </dgm:pt>
    <dgm:pt modelId="{0FC92F60-3C22-4531-9F02-F673A837D458}" type="parTrans" cxnId="{33F7C71A-DD0A-4008-877D-A62545080807}">
      <dgm:prSet/>
      <dgm:spPr/>
      <dgm:t>
        <a:bodyPr/>
        <a:lstStyle/>
        <a:p>
          <a:endParaRPr lang="en-US"/>
        </a:p>
      </dgm:t>
    </dgm:pt>
    <dgm:pt modelId="{52A2F6C4-92BF-4B54-91B5-0019A2CD7E3C}" type="sibTrans" cxnId="{33F7C71A-DD0A-4008-877D-A62545080807}">
      <dgm:prSet/>
      <dgm:spPr/>
      <dgm:t>
        <a:bodyPr/>
        <a:lstStyle/>
        <a:p>
          <a:endParaRPr lang="en-US"/>
        </a:p>
      </dgm:t>
    </dgm:pt>
    <dgm:pt modelId="{183A4AFC-98AC-4CA6-8794-EB89EFA092FA}">
      <dgm:prSet/>
      <dgm:spPr/>
      <dgm:t>
        <a:bodyPr/>
        <a:lstStyle/>
        <a:p>
          <a:r>
            <a:rPr lang="en-US"/>
            <a:t>DON’T GIVE OBSTACLES TOO MUCH ATTENTION</a:t>
          </a:r>
        </a:p>
      </dgm:t>
    </dgm:pt>
    <dgm:pt modelId="{17C88C04-26DA-4DB7-9284-8F51E21D3A39}" type="parTrans" cxnId="{6526E142-BE08-43B0-A99D-FE55E6D77E12}">
      <dgm:prSet/>
      <dgm:spPr/>
      <dgm:t>
        <a:bodyPr/>
        <a:lstStyle/>
        <a:p>
          <a:endParaRPr lang="en-US"/>
        </a:p>
      </dgm:t>
    </dgm:pt>
    <dgm:pt modelId="{533E9291-1794-412F-80A2-6818B10B9ACA}" type="sibTrans" cxnId="{6526E142-BE08-43B0-A99D-FE55E6D77E12}">
      <dgm:prSet/>
      <dgm:spPr/>
      <dgm:t>
        <a:bodyPr/>
        <a:lstStyle/>
        <a:p>
          <a:endParaRPr lang="en-US"/>
        </a:p>
      </dgm:t>
    </dgm:pt>
    <dgm:pt modelId="{76731918-186B-4587-9595-007620D4DB50}">
      <dgm:prSet/>
      <dgm:spPr/>
      <dgm:t>
        <a:bodyPr/>
        <a:lstStyle/>
        <a:p>
          <a:r>
            <a:rPr lang="en-US"/>
            <a:t>LOSS OF MEMBERS (CHANGE OF MEMBERS)</a:t>
          </a:r>
        </a:p>
      </dgm:t>
    </dgm:pt>
    <dgm:pt modelId="{798F0608-DCA5-42A0-9F5B-3B39964A200F}" type="parTrans" cxnId="{973359F5-CE6A-4E42-97F8-BCE711B78736}">
      <dgm:prSet/>
      <dgm:spPr/>
      <dgm:t>
        <a:bodyPr/>
        <a:lstStyle/>
        <a:p>
          <a:endParaRPr lang="en-US"/>
        </a:p>
      </dgm:t>
    </dgm:pt>
    <dgm:pt modelId="{A308ED38-DCF1-4370-B834-2716196FC76A}" type="sibTrans" cxnId="{973359F5-CE6A-4E42-97F8-BCE711B78736}">
      <dgm:prSet/>
      <dgm:spPr/>
      <dgm:t>
        <a:bodyPr/>
        <a:lstStyle/>
        <a:p>
          <a:endParaRPr lang="en-US"/>
        </a:p>
      </dgm:t>
    </dgm:pt>
    <dgm:pt modelId="{635CA5DE-F459-4BCA-952F-0FB7DE39CB1C}" type="pres">
      <dgm:prSet presAssocID="{1C285FF4-CAEF-4277-91FD-085EFBCA03A4}" presName="linear" presStyleCnt="0">
        <dgm:presLayoutVars>
          <dgm:animLvl val="lvl"/>
          <dgm:resizeHandles val="exact"/>
        </dgm:presLayoutVars>
      </dgm:prSet>
      <dgm:spPr/>
    </dgm:pt>
    <dgm:pt modelId="{48663C02-2481-4A4B-B936-6A65C21E276A}" type="pres">
      <dgm:prSet presAssocID="{9D510191-B40A-49B7-88B0-23CDA981243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4EEB080-079E-48A8-BDF5-D50AE2F0BA9C}" type="pres">
      <dgm:prSet presAssocID="{52A2F6C4-92BF-4B54-91B5-0019A2CD7E3C}" presName="spacer" presStyleCnt="0"/>
      <dgm:spPr/>
    </dgm:pt>
    <dgm:pt modelId="{A443992B-BC37-4E0C-85AE-0B0ED822E835}" type="pres">
      <dgm:prSet presAssocID="{183A4AFC-98AC-4CA6-8794-EB89EFA092F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4339DC8-6638-4B59-8703-94CE2F538CD7}" type="pres">
      <dgm:prSet presAssocID="{533E9291-1794-412F-80A2-6818B10B9ACA}" presName="spacer" presStyleCnt="0"/>
      <dgm:spPr/>
    </dgm:pt>
    <dgm:pt modelId="{5767440E-D254-4156-918F-133578302987}" type="pres">
      <dgm:prSet presAssocID="{76731918-186B-4587-9595-007620D4DB5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A843500-74AB-4CD7-89DB-AFFF9A4EB931}" type="presOf" srcId="{1C285FF4-CAEF-4277-91FD-085EFBCA03A4}" destId="{635CA5DE-F459-4BCA-952F-0FB7DE39CB1C}" srcOrd="0" destOrd="0" presId="urn:microsoft.com/office/officeart/2005/8/layout/vList2"/>
    <dgm:cxn modelId="{33F7C71A-DD0A-4008-877D-A62545080807}" srcId="{1C285FF4-CAEF-4277-91FD-085EFBCA03A4}" destId="{9D510191-B40A-49B7-88B0-23CDA9812430}" srcOrd="0" destOrd="0" parTransId="{0FC92F60-3C22-4531-9F02-F673A837D458}" sibTransId="{52A2F6C4-92BF-4B54-91B5-0019A2CD7E3C}"/>
    <dgm:cxn modelId="{6526E142-BE08-43B0-A99D-FE55E6D77E12}" srcId="{1C285FF4-CAEF-4277-91FD-085EFBCA03A4}" destId="{183A4AFC-98AC-4CA6-8794-EB89EFA092FA}" srcOrd="1" destOrd="0" parTransId="{17C88C04-26DA-4DB7-9284-8F51E21D3A39}" sibTransId="{533E9291-1794-412F-80A2-6818B10B9ACA}"/>
    <dgm:cxn modelId="{1AA8D6C4-F54B-4F85-BA4D-AF2E7613AB2A}" type="presOf" srcId="{9D510191-B40A-49B7-88B0-23CDA9812430}" destId="{48663C02-2481-4A4B-B936-6A65C21E276A}" srcOrd="0" destOrd="0" presId="urn:microsoft.com/office/officeart/2005/8/layout/vList2"/>
    <dgm:cxn modelId="{447C02DB-13CB-4078-922E-DCA924FBD6F1}" type="presOf" srcId="{76731918-186B-4587-9595-007620D4DB50}" destId="{5767440E-D254-4156-918F-133578302987}" srcOrd="0" destOrd="0" presId="urn:microsoft.com/office/officeart/2005/8/layout/vList2"/>
    <dgm:cxn modelId="{973359F5-CE6A-4E42-97F8-BCE711B78736}" srcId="{1C285FF4-CAEF-4277-91FD-085EFBCA03A4}" destId="{76731918-186B-4587-9595-007620D4DB50}" srcOrd="2" destOrd="0" parTransId="{798F0608-DCA5-42A0-9F5B-3B39964A200F}" sibTransId="{A308ED38-DCF1-4370-B834-2716196FC76A}"/>
    <dgm:cxn modelId="{7D4DA4F5-FE53-45A2-8C15-05AA32CF05BD}" type="presOf" srcId="{183A4AFC-98AC-4CA6-8794-EB89EFA092FA}" destId="{A443992B-BC37-4E0C-85AE-0B0ED822E835}" srcOrd="0" destOrd="0" presId="urn:microsoft.com/office/officeart/2005/8/layout/vList2"/>
    <dgm:cxn modelId="{233A1D8F-E20F-4F0A-9BFA-7B65A810C44C}" type="presParOf" srcId="{635CA5DE-F459-4BCA-952F-0FB7DE39CB1C}" destId="{48663C02-2481-4A4B-B936-6A65C21E276A}" srcOrd="0" destOrd="0" presId="urn:microsoft.com/office/officeart/2005/8/layout/vList2"/>
    <dgm:cxn modelId="{4C4590AF-AB17-478F-89FF-FDF13CCDA743}" type="presParOf" srcId="{635CA5DE-F459-4BCA-952F-0FB7DE39CB1C}" destId="{54EEB080-079E-48A8-BDF5-D50AE2F0BA9C}" srcOrd="1" destOrd="0" presId="urn:microsoft.com/office/officeart/2005/8/layout/vList2"/>
    <dgm:cxn modelId="{6966DB5B-D10E-413D-B928-2C295613107B}" type="presParOf" srcId="{635CA5DE-F459-4BCA-952F-0FB7DE39CB1C}" destId="{A443992B-BC37-4E0C-85AE-0B0ED822E835}" srcOrd="2" destOrd="0" presId="urn:microsoft.com/office/officeart/2005/8/layout/vList2"/>
    <dgm:cxn modelId="{8CADE3F3-61A5-472B-B04D-20FE07A393B4}" type="presParOf" srcId="{635CA5DE-F459-4BCA-952F-0FB7DE39CB1C}" destId="{94339DC8-6638-4B59-8703-94CE2F538CD7}" srcOrd="3" destOrd="0" presId="urn:microsoft.com/office/officeart/2005/8/layout/vList2"/>
    <dgm:cxn modelId="{464D2084-FF2D-48F5-9EDE-073594F16C4B}" type="presParOf" srcId="{635CA5DE-F459-4BCA-952F-0FB7DE39CB1C}" destId="{5767440E-D254-4156-918F-13357830298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0D6D50-CD04-482B-BE7F-A3CED8E198F0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53468C2-DB96-4DD1-B620-D9A165A5A015}">
      <dgm:prSet/>
      <dgm:spPr/>
      <dgm:t>
        <a:bodyPr/>
        <a:lstStyle/>
        <a:p>
          <a:r>
            <a:rPr lang="en-US"/>
            <a:t>GATHERING DIFFERENTLY (FACILITIES)</a:t>
          </a:r>
        </a:p>
      </dgm:t>
    </dgm:pt>
    <dgm:pt modelId="{D4C6B244-10E6-4307-A498-9E1029D05C9C}" type="parTrans" cxnId="{100CEC67-C5BB-46A1-9E05-7899E07FB364}">
      <dgm:prSet/>
      <dgm:spPr/>
      <dgm:t>
        <a:bodyPr/>
        <a:lstStyle/>
        <a:p>
          <a:endParaRPr lang="en-US"/>
        </a:p>
      </dgm:t>
    </dgm:pt>
    <dgm:pt modelId="{2D4B637F-FB9E-4DD2-A7E2-5FCFC92EB7A0}" type="sibTrans" cxnId="{100CEC67-C5BB-46A1-9E05-7899E07FB364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323794BA-8ECF-4C3F-9AA5-2A6D2B291BEB}">
      <dgm:prSet/>
      <dgm:spPr/>
      <dgm:t>
        <a:bodyPr/>
        <a:lstStyle/>
        <a:p>
          <a:r>
            <a:rPr lang="en-US"/>
            <a:t>REACHING THE DIGITAL WORLD</a:t>
          </a:r>
        </a:p>
      </dgm:t>
    </dgm:pt>
    <dgm:pt modelId="{7ECDF715-AE52-4828-ADA7-520E9E78A051}" type="parTrans" cxnId="{0770FC90-E4A7-41FE-833D-F5EF45E81AE5}">
      <dgm:prSet/>
      <dgm:spPr/>
      <dgm:t>
        <a:bodyPr/>
        <a:lstStyle/>
        <a:p>
          <a:endParaRPr lang="en-US"/>
        </a:p>
      </dgm:t>
    </dgm:pt>
    <dgm:pt modelId="{3AF06331-FBB9-4640-80B6-51B4F356FCDC}" type="sibTrans" cxnId="{0770FC90-E4A7-41FE-833D-F5EF45E81AE5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74A1B9AC-23B1-467A-96C2-117877E6D89E}">
      <dgm:prSet/>
      <dgm:spPr/>
      <dgm:t>
        <a:bodyPr/>
        <a:lstStyle/>
        <a:p>
          <a:r>
            <a:rPr lang="en-US"/>
            <a:t>RECONNECTING WITH COMMUNITY &amp; THE POWER OF PRAYER</a:t>
          </a:r>
        </a:p>
      </dgm:t>
    </dgm:pt>
    <dgm:pt modelId="{4501D244-3CA8-4816-9AB5-FF2A7CB54B94}" type="parTrans" cxnId="{2F61EE57-1430-4EB4-B5DC-C5B255579C88}">
      <dgm:prSet/>
      <dgm:spPr/>
      <dgm:t>
        <a:bodyPr/>
        <a:lstStyle/>
        <a:p>
          <a:endParaRPr lang="en-US"/>
        </a:p>
      </dgm:t>
    </dgm:pt>
    <dgm:pt modelId="{898B9322-285D-4FA6-BC0D-08E7430939C0}" type="sibTrans" cxnId="{2F61EE57-1430-4EB4-B5DC-C5B255579C88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B5706E1D-8D36-4737-A295-E41B4AE6D1AC}" type="pres">
      <dgm:prSet presAssocID="{BD0D6D50-CD04-482B-BE7F-A3CED8E198F0}" presName="Name0" presStyleCnt="0">
        <dgm:presLayoutVars>
          <dgm:animLvl val="lvl"/>
          <dgm:resizeHandles val="exact"/>
        </dgm:presLayoutVars>
      </dgm:prSet>
      <dgm:spPr/>
    </dgm:pt>
    <dgm:pt modelId="{02CB14DB-CB3D-4554-8143-B88FE1FF10B8}" type="pres">
      <dgm:prSet presAssocID="{453468C2-DB96-4DD1-B620-D9A165A5A015}" presName="compositeNode" presStyleCnt="0">
        <dgm:presLayoutVars>
          <dgm:bulletEnabled val="1"/>
        </dgm:presLayoutVars>
      </dgm:prSet>
      <dgm:spPr/>
    </dgm:pt>
    <dgm:pt modelId="{73F1AE47-39C3-4328-A995-B3210A58AC3C}" type="pres">
      <dgm:prSet presAssocID="{453468C2-DB96-4DD1-B620-D9A165A5A015}" presName="bgRect" presStyleLbl="bgAccFollowNode1" presStyleIdx="0" presStyleCnt="3"/>
      <dgm:spPr/>
    </dgm:pt>
    <dgm:pt modelId="{87030476-FF6F-49A8-9D9D-94603FFF6FEB}" type="pres">
      <dgm:prSet presAssocID="{2D4B637F-FB9E-4DD2-A7E2-5FCFC92EB7A0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AA24A05E-7BBF-4B2B-82F9-F4F8409FB12F}" type="pres">
      <dgm:prSet presAssocID="{453468C2-DB96-4DD1-B620-D9A165A5A015}" presName="bottomLine" presStyleLbl="alignNode1" presStyleIdx="1" presStyleCnt="6">
        <dgm:presLayoutVars/>
      </dgm:prSet>
      <dgm:spPr/>
    </dgm:pt>
    <dgm:pt modelId="{CD3542BC-8D9D-4640-BD47-3957BB8981CE}" type="pres">
      <dgm:prSet presAssocID="{453468C2-DB96-4DD1-B620-D9A165A5A015}" presName="nodeText" presStyleLbl="bgAccFollowNode1" presStyleIdx="0" presStyleCnt="3">
        <dgm:presLayoutVars>
          <dgm:bulletEnabled val="1"/>
        </dgm:presLayoutVars>
      </dgm:prSet>
      <dgm:spPr/>
    </dgm:pt>
    <dgm:pt modelId="{CE15FF2B-712E-40E3-B0AC-285C2406AE2B}" type="pres">
      <dgm:prSet presAssocID="{2D4B637F-FB9E-4DD2-A7E2-5FCFC92EB7A0}" presName="sibTrans" presStyleCnt="0"/>
      <dgm:spPr/>
    </dgm:pt>
    <dgm:pt modelId="{619623EB-4BE3-42F5-AEA9-4C50CF744791}" type="pres">
      <dgm:prSet presAssocID="{323794BA-8ECF-4C3F-9AA5-2A6D2B291BEB}" presName="compositeNode" presStyleCnt="0">
        <dgm:presLayoutVars>
          <dgm:bulletEnabled val="1"/>
        </dgm:presLayoutVars>
      </dgm:prSet>
      <dgm:spPr/>
    </dgm:pt>
    <dgm:pt modelId="{C93CDB80-A721-46F0-AE12-964A7C94D3C7}" type="pres">
      <dgm:prSet presAssocID="{323794BA-8ECF-4C3F-9AA5-2A6D2B291BEB}" presName="bgRect" presStyleLbl="bgAccFollowNode1" presStyleIdx="1" presStyleCnt="3"/>
      <dgm:spPr/>
    </dgm:pt>
    <dgm:pt modelId="{C6493552-D729-4A36-B44B-7C9102B66847}" type="pres">
      <dgm:prSet presAssocID="{3AF06331-FBB9-4640-80B6-51B4F356FCDC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132DBADB-B6C0-44D4-97D3-1D40BD158505}" type="pres">
      <dgm:prSet presAssocID="{323794BA-8ECF-4C3F-9AA5-2A6D2B291BEB}" presName="bottomLine" presStyleLbl="alignNode1" presStyleIdx="3" presStyleCnt="6">
        <dgm:presLayoutVars/>
      </dgm:prSet>
      <dgm:spPr/>
    </dgm:pt>
    <dgm:pt modelId="{D7FF4299-5911-40A0-91CD-EB841F2F5F2C}" type="pres">
      <dgm:prSet presAssocID="{323794BA-8ECF-4C3F-9AA5-2A6D2B291BEB}" presName="nodeText" presStyleLbl="bgAccFollowNode1" presStyleIdx="1" presStyleCnt="3">
        <dgm:presLayoutVars>
          <dgm:bulletEnabled val="1"/>
        </dgm:presLayoutVars>
      </dgm:prSet>
      <dgm:spPr/>
    </dgm:pt>
    <dgm:pt modelId="{6C0BF318-ED88-44E7-86F4-084334182EC9}" type="pres">
      <dgm:prSet presAssocID="{3AF06331-FBB9-4640-80B6-51B4F356FCDC}" presName="sibTrans" presStyleCnt="0"/>
      <dgm:spPr/>
    </dgm:pt>
    <dgm:pt modelId="{165BE8CA-38A9-4838-AE78-5D6B10E9B8C1}" type="pres">
      <dgm:prSet presAssocID="{74A1B9AC-23B1-467A-96C2-117877E6D89E}" presName="compositeNode" presStyleCnt="0">
        <dgm:presLayoutVars>
          <dgm:bulletEnabled val="1"/>
        </dgm:presLayoutVars>
      </dgm:prSet>
      <dgm:spPr/>
    </dgm:pt>
    <dgm:pt modelId="{5358571C-E5B9-4B08-9D5A-911C380AE708}" type="pres">
      <dgm:prSet presAssocID="{74A1B9AC-23B1-467A-96C2-117877E6D89E}" presName="bgRect" presStyleLbl="bgAccFollowNode1" presStyleIdx="2" presStyleCnt="3"/>
      <dgm:spPr/>
    </dgm:pt>
    <dgm:pt modelId="{4A31B62F-268D-41B5-ADC6-68E79EA217F4}" type="pres">
      <dgm:prSet presAssocID="{898B9322-285D-4FA6-BC0D-08E7430939C0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27C1DB3B-16BB-4E45-8ED0-5F424F5CCE17}" type="pres">
      <dgm:prSet presAssocID="{74A1B9AC-23B1-467A-96C2-117877E6D89E}" presName="bottomLine" presStyleLbl="alignNode1" presStyleIdx="5" presStyleCnt="6">
        <dgm:presLayoutVars/>
      </dgm:prSet>
      <dgm:spPr/>
    </dgm:pt>
    <dgm:pt modelId="{665A74B2-FC4D-4D62-BCE8-58FD6C98EBF6}" type="pres">
      <dgm:prSet presAssocID="{74A1B9AC-23B1-467A-96C2-117877E6D89E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5B3CB216-B6F9-4E40-967E-67E0A98BE37F}" type="presOf" srcId="{323794BA-8ECF-4C3F-9AA5-2A6D2B291BEB}" destId="{C93CDB80-A721-46F0-AE12-964A7C94D3C7}" srcOrd="0" destOrd="0" presId="urn:microsoft.com/office/officeart/2016/7/layout/BasicLinearProcessNumbered"/>
    <dgm:cxn modelId="{F54AF41F-82B3-45CF-98DE-D3652FF07E4C}" type="presOf" srcId="{BD0D6D50-CD04-482B-BE7F-A3CED8E198F0}" destId="{B5706E1D-8D36-4737-A295-E41B4AE6D1AC}" srcOrd="0" destOrd="0" presId="urn:microsoft.com/office/officeart/2016/7/layout/BasicLinearProcessNumbered"/>
    <dgm:cxn modelId="{8CC79C24-58F1-4943-B265-51B50B6B9E66}" type="presOf" srcId="{74A1B9AC-23B1-467A-96C2-117877E6D89E}" destId="{5358571C-E5B9-4B08-9D5A-911C380AE708}" srcOrd="0" destOrd="0" presId="urn:microsoft.com/office/officeart/2016/7/layout/BasicLinearProcessNumbered"/>
    <dgm:cxn modelId="{99DFA538-9E10-492A-BC05-AC6078B8B8D4}" type="presOf" srcId="{453468C2-DB96-4DD1-B620-D9A165A5A015}" destId="{73F1AE47-39C3-4328-A995-B3210A58AC3C}" srcOrd="0" destOrd="0" presId="urn:microsoft.com/office/officeart/2016/7/layout/BasicLinearProcessNumbered"/>
    <dgm:cxn modelId="{100CEC67-C5BB-46A1-9E05-7899E07FB364}" srcId="{BD0D6D50-CD04-482B-BE7F-A3CED8E198F0}" destId="{453468C2-DB96-4DD1-B620-D9A165A5A015}" srcOrd="0" destOrd="0" parTransId="{D4C6B244-10E6-4307-A498-9E1029D05C9C}" sibTransId="{2D4B637F-FB9E-4DD2-A7E2-5FCFC92EB7A0}"/>
    <dgm:cxn modelId="{7285B353-8F22-4216-B8C4-24E545095B0F}" type="presOf" srcId="{453468C2-DB96-4DD1-B620-D9A165A5A015}" destId="{CD3542BC-8D9D-4640-BD47-3957BB8981CE}" srcOrd="1" destOrd="0" presId="urn:microsoft.com/office/officeart/2016/7/layout/BasicLinearProcessNumbered"/>
    <dgm:cxn modelId="{2F61EE57-1430-4EB4-B5DC-C5B255579C88}" srcId="{BD0D6D50-CD04-482B-BE7F-A3CED8E198F0}" destId="{74A1B9AC-23B1-467A-96C2-117877E6D89E}" srcOrd="2" destOrd="0" parTransId="{4501D244-3CA8-4816-9AB5-FF2A7CB54B94}" sibTransId="{898B9322-285D-4FA6-BC0D-08E7430939C0}"/>
    <dgm:cxn modelId="{E8666B78-1D71-4F27-B343-7CD8D1282BDD}" type="presOf" srcId="{898B9322-285D-4FA6-BC0D-08E7430939C0}" destId="{4A31B62F-268D-41B5-ADC6-68E79EA217F4}" srcOrd="0" destOrd="0" presId="urn:microsoft.com/office/officeart/2016/7/layout/BasicLinearProcessNumbered"/>
    <dgm:cxn modelId="{0770FC90-E4A7-41FE-833D-F5EF45E81AE5}" srcId="{BD0D6D50-CD04-482B-BE7F-A3CED8E198F0}" destId="{323794BA-8ECF-4C3F-9AA5-2A6D2B291BEB}" srcOrd="1" destOrd="0" parTransId="{7ECDF715-AE52-4828-ADA7-520E9E78A051}" sibTransId="{3AF06331-FBB9-4640-80B6-51B4F356FCDC}"/>
    <dgm:cxn modelId="{155D2F9B-E155-46B9-A71E-2AA4507125C1}" type="presOf" srcId="{2D4B637F-FB9E-4DD2-A7E2-5FCFC92EB7A0}" destId="{87030476-FF6F-49A8-9D9D-94603FFF6FEB}" srcOrd="0" destOrd="0" presId="urn:microsoft.com/office/officeart/2016/7/layout/BasicLinearProcessNumbered"/>
    <dgm:cxn modelId="{EE0DA6B3-9994-40F7-8FC2-DAE7E27028E8}" type="presOf" srcId="{3AF06331-FBB9-4640-80B6-51B4F356FCDC}" destId="{C6493552-D729-4A36-B44B-7C9102B66847}" srcOrd="0" destOrd="0" presId="urn:microsoft.com/office/officeart/2016/7/layout/BasicLinearProcessNumbered"/>
    <dgm:cxn modelId="{C6F183B9-F01B-4324-873D-B5D560F5214B}" type="presOf" srcId="{323794BA-8ECF-4C3F-9AA5-2A6D2B291BEB}" destId="{D7FF4299-5911-40A0-91CD-EB841F2F5F2C}" srcOrd="1" destOrd="0" presId="urn:microsoft.com/office/officeart/2016/7/layout/BasicLinearProcessNumbered"/>
    <dgm:cxn modelId="{2ECBF3EC-8246-4803-9EA4-671D014C22D4}" type="presOf" srcId="{74A1B9AC-23B1-467A-96C2-117877E6D89E}" destId="{665A74B2-FC4D-4D62-BCE8-58FD6C98EBF6}" srcOrd="1" destOrd="0" presId="urn:microsoft.com/office/officeart/2016/7/layout/BasicLinearProcessNumbered"/>
    <dgm:cxn modelId="{3FA6EC62-22D4-447E-97D3-64AA5476B75A}" type="presParOf" srcId="{B5706E1D-8D36-4737-A295-E41B4AE6D1AC}" destId="{02CB14DB-CB3D-4554-8143-B88FE1FF10B8}" srcOrd="0" destOrd="0" presId="urn:microsoft.com/office/officeart/2016/7/layout/BasicLinearProcessNumbered"/>
    <dgm:cxn modelId="{3A235637-2BE9-40D4-8052-0CE88B6416A5}" type="presParOf" srcId="{02CB14DB-CB3D-4554-8143-B88FE1FF10B8}" destId="{73F1AE47-39C3-4328-A995-B3210A58AC3C}" srcOrd="0" destOrd="0" presId="urn:microsoft.com/office/officeart/2016/7/layout/BasicLinearProcessNumbered"/>
    <dgm:cxn modelId="{1A5D7E26-0EDD-4739-A2EB-5030E68E6B4E}" type="presParOf" srcId="{02CB14DB-CB3D-4554-8143-B88FE1FF10B8}" destId="{87030476-FF6F-49A8-9D9D-94603FFF6FEB}" srcOrd="1" destOrd="0" presId="urn:microsoft.com/office/officeart/2016/7/layout/BasicLinearProcessNumbered"/>
    <dgm:cxn modelId="{35E8BD23-BD80-4D6E-8015-0477229E9352}" type="presParOf" srcId="{02CB14DB-CB3D-4554-8143-B88FE1FF10B8}" destId="{AA24A05E-7BBF-4B2B-82F9-F4F8409FB12F}" srcOrd="2" destOrd="0" presId="urn:microsoft.com/office/officeart/2016/7/layout/BasicLinearProcessNumbered"/>
    <dgm:cxn modelId="{164BE029-0039-4676-8E53-5A23EDA5C705}" type="presParOf" srcId="{02CB14DB-CB3D-4554-8143-B88FE1FF10B8}" destId="{CD3542BC-8D9D-4640-BD47-3957BB8981CE}" srcOrd="3" destOrd="0" presId="urn:microsoft.com/office/officeart/2016/7/layout/BasicLinearProcessNumbered"/>
    <dgm:cxn modelId="{A84BE238-8125-4A30-9F26-3CF0631F3DBE}" type="presParOf" srcId="{B5706E1D-8D36-4737-A295-E41B4AE6D1AC}" destId="{CE15FF2B-712E-40E3-B0AC-285C2406AE2B}" srcOrd="1" destOrd="0" presId="urn:microsoft.com/office/officeart/2016/7/layout/BasicLinearProcessNumbered"/>
    <dgm:cxn modelId="{7427B026-51D2-460B-9BEF-FFD62E5DE15D}" type="presParOf" srcId="{B5706E1D-8D36-4737-A295-E41B4AE6D1AC}" destId="{619623EB-4BE3-42F5-AEA9-4C50CF744791}" srcOrd="2" destOrd="0" presId="urn:microsoft.com/office/officeart/2016/7/layout/BasicLinearProcessNumbered"/>
    <dgm:cxn modelId="{71D786BB-3B33-4FE0-ADA6-9B8585C0C600}" type="presParOf" srcId="{619623EB-4BE3-42F5-AEA9-4C50CF744791}" destId="{C93CDB80-A721-46F0-AE12-964A7C94D3C7}" srcOrd="0" destOrd="0" presId="urn:microsoft.com/office/officeart/2016/7/layout/BasicLinearProcessNumbered"/>
    <dgm:cxn modelId="{BFF90EC4-207F-4BEF-B3B3-1FBC4EE867D4}" type="presParOf" srcId="{619623EB-4BE3-42F5-AEA9-4C50CF744791}" destId="{C6493552-D729-4A36-B44B-7C9102B66847}" srcOrd="1" destOrd="0" presId="urn:microsoft.com/office/officeart/2016/7/layout/BasicLinearProcessNumbered"/>
    <dgm:cxn modelId="{3944F13D-2389-42DD-BF3D-22AEE69CB95F}" type="presParOf" srcId="{619623EB-4BE3-42F5-AEA9-4C50CF744791}" destId="{132DBADB-B6C0-44D4-97D3-1D40BD158505}" srcOrd="2" destOrd="0" presId="urn:microsoft.com/office/officeart/2016/7/layout/BasicLinearProcessNumbered"/>
    <dgm:cxn modelId="{7CC0FCB8-2A05-43CA-9A9B-612617CCF533}" type="presParOf" srcId="{619623EB-4BE3-42F5-AEA9-4C50CF744791}" destId="{D7FF4299-5911-40A0-91CD-EB841F2F5F2C}" srcOrd="3" destOrd="0" presId="urn:microsoft.com/office/officeart/2016/7/layout/BasicLinearProcessNumbered"/>
    <dgm:cxn modelId="{9D81EC8B-D43F-41D9-B160-C45B717EA828}" type="presParOf" srcId="{B5706E1D-8D36-4737-A295-E41B4AE6D1AC}" destId="{6C0BF318-ED88-44E7-86F4-084334182EC9}" srcOrd="3" destOrd="0" presId="urn:microsoft.com/office/officeart/2016/7/layout/BasicLinearProcessNumbered"/>
    <dgm:cxn modelId="{5809442B-C0EF-4402-B048-7623A627611F}" type="presParOf" srcId="{B5706E1D-8D36-4737-A295-E41B4AE6D1AC}" destId="{165BE8CA-38A9-4838-AE78-5D6B10E9B8C1}" srcOrd="4" destOrd="0" presId="urn:microsoft.com/office/officeart/2016/7/layout/BasicLinearProcessNumbered"/>
    <dgm:cxn modelId="{046A5B20-D5BD-4C95-B335-3722F825E50C}" type="presParOf" srcId="{165BE8CA-38A9-4838-AE78-5D6B10E9B8C1}" destId="{5358571C-E5B9-4B08-9D5A-911C380AE708}" srcOrd="0" destOrd="0" presId="urn:microsoft.com/office/officeart/2016/7/layout/BasicLinearProcessNumbered"/>
    <dgm:cxn modelId="{F1C20E1E-42F2-4E33-8AEC-A9E86C22791E}" type="presParOf" srcId="{165BE8CA-38A9-4838-AE78-5D6B10E9B8C1}" destId="{4A31B62F-268D-41B5-ADC6-68E79EA217F4}" srcOrd="1" destOrd="0" presId="urn:microsoft.com/office/officeart/2016/7/layout/BasicLinearProcessNumbered"/>
    <dgm:cxn modelId="{17F6ED41-651C-4230-8FA0-61A6E615E1EB}" type="presParOf" srcId="{165BE8CA-38A9-4838-AE78-5D6B10E9B8C1}" destId="{27C1DB3B-16BB-4E45-8ED0-5F424F5CCE17}" srcOrd="2" destOrd="0" presId="urn:microsoft.com/office/officeart/2016/7/layout/BasicLinearProcessNumbered"/>
    <dgm:cxn modelId="{D3069C83-BE3C-4116-9E48-77A004450160}" type="presParOf" srcId="{165BE8CA-38A9-4838-AE78-5D6B10E9B8C1}" destId="{665A74B2-FC4D-4D62-BCE8-58FD6C98EBF6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F5028C-09B7-4A84-8727-C38D3F6CF68B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48D550D-0458-4A19-87C1-4E20BCB5BF7A}">
      <dgm:prSet/>
      <dgm:spPr/>
      <dgm:t>
        <a:bodyPr/>
        <a:lstStyle/>
        <a:p>
          <a:r>
            <a:rPr lang="en-US"/>
            <a:t>GOING TO CHURCH VS. BEING THE CHURCH</a:t>
          </a:r>
        </a:p>
      </dgm:t>
    </dgm:pt>
    <dgm:pt modelId="{91DA3C6F-8BE9-48E3-A017-E5D0AD87A6E6}" type="parTrans" cxnId="{9B320B10-B811-47FA-975D-572D82E40D60}">
      <dgm:prSet/>
      <dgm:spPr/>
      <dgm:t>
        <a:bodyPr/>
        <a:lstStyle/>
        <a:p>
          <a:endParaRPr lang="en-US"/>
        </a:p>
      </dgm:t>
    </dgm:pt>
    <dgm:pt modelId="{8760B0C2-8EDA-46F4-BBC7-5BA13F784C6D}" type="sibTrans" cxnId="{9B320B10-B811-47FA-975D-572D82E40D60}">
      <dgm:prSet/>
      <dgm:spPr/>
      <dgm:t>
        <a:bodyPr/>
        <a:lstStyle/>
        <a:p>
          <a:endParaRPr lang="en-US"/>
        </a:p>
      </dgm:t>
    </dgm:pt>
    <dgm:pt modelId="{0CF746B6-1190-45CA-9FF3-8B69BB67EC94}">
      <dgm:prSet/>
      <dgm:spPr/>
      <dgm:t>
        <a:bodyPr/>
        <a:lstStyle/>
        <a:p>
          <a:r>
            <a:rPr lang="en-US"/>
            <a:t>WHO ARE OUR FACILITIES FOR? </a:t>
          </a:r>
        </a:p>
      </dgm:t>
    </dgm:pt>
    <dgm:pt modelId="{33927A9B-1105-4192-A5BE-0455B6EC87D7}" type="parTrans" cxnId="{EEC91989-0D5F-4137-84DF-06F77F8198EC}">
      <dgm:prSet/>
      <dgm:spPr/>
      <dgm:t>
        <a:bodyPr/>
        <a:lstStyle/>
        <a:p>
          <a:endParaRPr lang="en-US"/>
        </a:p>
      </dgm:t>
    </dgm:pt>
    <dgm:pt modelId="{114C0908-27E4-465D-8FD0-50B317E821BA}" type="sibTrans" cxnId="{EEC91989-0D5F-4137-84DF-06F77F8198EC}">
      <dgm:prSet/>
      <dgm:spPr/>
      <dgm:t>
        <a:bodyPr/>
        <a:lstStyle/>
        <a:p>
          <a:endParaRPr lang="en-US"/>
        </a:p>
      </dgm:t>
    </dgm:pt>
    <dgm:pt modelId="{0D1F609A-A457-42A7-BD04-EC3C041C34D2}">
      <dgm:prSet/>
      <dgm:spPr/>
      <dgm:t>
        <a:bodyPr/>
        <a:lstStyle/>
        <a:p>
          <a:r>
            <a:rPr lang="en-US"/>
            <a:t>-Sharing/Partnering</a:t>
          </a:r>
        </a:p>
      </dgm:t>
    </dgm:pt>
    <dgm:pt modelId="{A3B6D966-5F49-4110-8E13-9105A43DF7C8}" type="parTrans" cxnId="{46BFBFBD-9D4B-4918-A239-A677429EE914}">
      <dgm:prSet/>
      <dgm:spPr/>
      <dgm:t>
        <a:bodyPr/>
        <a:lstStyle/>
        <a:p>
          <a:endParaRPr lang="en-US"/>
        </a:p>
      </dgm:t>
    </dgm:pt>
    <dgm:pt modelId="{6EDA1286-21A5-4D8B-901D-729464150BEF}" type="sibTrans" cxnId="{46BFBFBD-9D4B-4918-A239-A677429EE914}">
      <dgm:prSet/>
      <dgm:spPr/>
      <dgm:t>
        <a:bodyPr/>
        <a:lstStyle/>
        <a:p>
          <a:endParaRPr lang="en-US"/>
        </a:p>
      </dgm:t>
    </dgm:pt>
    <dgm:pt modelId="{C8E378BA-8FC9-49DB-82FB-1BEEF3EF9C47}">
      <dgm:prSet/>
      <dgm:spPr/>
      <dgm:t>
        <a:bodyPr/>
        <a:lstStyle/>
        <a:p>
          <a:r>
            <a:rPr lang="en-US"/>
            <a:t>- Differential uses</a:t>
          </a:r>
        </a:p>
      </dgm:t>
    </dgm:pt>
    <dgm:pt modelId="{1DFB4BEB-67D5-4809-920C-100D1DBC163A}" type="parTrans" cxnId="{8B2647D7-4805-49F7-8B14-5154DE9C2473}">
      <dgm:prSet/>
      <dgm:spPr/>
      <dgm:t>
        <a:bodyPr/>
        <a:lstStyle/>
        <a:p>
          <a:endParaRPr lang="en-US"/>
        </a:p>
      </dgm:t>
    </dgm:pt>
    <dgm:pt modelId="{2FDAFCB9-45CE-4C9A-B899-493CD65A62CD}" type="sibTrans" cxnId="{8B2647D7-4805-49F7-8B14-5154DE9C2473}">
      <dgm:prSet/>
      <dgm:spPr/>
      <dgm:t>
        <a:bodyPr/>
        <a:lstStyle/>
        <a:p>
          <a:endParaRPr lang="en-US"/>
        </a:p>
      </dgm:t>
    </dgm:pt>
    <dgm:pt modelId="{53A65A40-E398-45E3-B1B8-0E25F4AD2DA5}">
      <dgm:prSet/>
      <dgm:spPr/>
      <dgm:t>
        <a:bodyPr/>
        <a:lstStyle/>
        <a:p>
          <a:r>
            <a:rPr lang="en-US"/>
            <a:t>HOW SHOULD OUR FACILITIES BE DESIGNED?</a:t>
          </a:r>
        </a:p>
      </dgm:t>
    </dgm:pt>
    <dgm:pt modelId="{BA930DFF-5386-474D-815A-DE00F8DFBCA4}" type="parTrans" cxnId="{4827144C-F053-49D1-937F-F2318F00B445}">
      <dgm:prSet/>
      <dgm:spPr/>
      <dgm:t>
        <a:bodyPr/>
        <a:lstStyle/>
        <a:p>
          <a:endParaRPr lang="en-US"/>
        </a:p>
      </dgm:t>
    </dgm:pt>
    <dgm:pt modelId="{BC4632FE-C104-4AE4-82CC-365C6B691253}" type="sibTrans" cxnId="{4827144C-F053-49D1-937F-F2318F00B445}">
      <dgm:prSet/>
      <dgm:spPr/>
      <dgm:t>
        <a:bodyPr/>
        <a:lstStyle/>
        <a:p>
          <a:endParaRPr lang="en-US"/>
        </a:p>
      </dgm:t>
    </dgm:pt>
    <dgm:pt modelId="{43719518-04E1-4BE5-8C5C-9A442F1AE919}" type="pres">
      <dgm:prSet presAssocID="{FAF5028C-09B7-4A84-8727-C38D3F6CF68B}" presName="linear" presStyleCnt="0">
        <dgm:presLayoutVars>
          <dgm:dir/>
          <dgm:animLvl val="lvl"/>
          <dgm:resizeHandles val="exact"/>
        </dgm:presLayoutVars>
      </dgm:prSet>
      <dgm:spPr/>
    </dgm:pt>
    <dgm:pt modelId="{1EBC2DD0-EF12-469D-A364-69281E73327E}" type="pres">
      <dgm:prSet presAssocID="{348D550D-0458-4A19-87C1-4E20BCB5BF7A}" presName="parentLin" presStyleCnt="0"/>
      <dgm:spPr/>
    </dgm:pt>
    <dgm:pt modelId="{A453A80B-9593-43B8-BE73-514917CAC13E}" type="pres">
      <dgm:prSet presAssocID="{348D550D-0458-4A19-87C1-4E20BCB5BF7A}" presName="parentLeftMargin" presStyleLbl="node1" presStyleIdx="0" presStyleCnt="3"/>
      <dgm:spPr/>
    </dgm:pt>
    <dgm:pt modelId="{B7874741-0EBA-4E46-AED1-F68B61636619}" type="pres">
      <dgm:prSet presAssocID="{348D550D-0458-4A19-87C1-4E20BCB5BF7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0144F94-38ED-43B2-9894-9365464316F2}" type="pres">
      <dgm:prSet presAssocID="{348D550D-0458-4A19-87C1-4E20BCB5BF7A}" presName="negativeSpace" presStyleCnt="0"/>
      <dgm:spPr/>
    </dgm:pt>
    <dgm:pt modelId="{6BF8A037-9C6F-4180-BEA0-06DB35765C34}" type="pres">
      <dgm:prSet presAssocID="{348D550D-0458-4A19-87C1-4E20BCB5BF7A}" presName="childText" presStyleLbl="conFgAcc1" presStyleIdx="0" presStyleCnt="3">
        <dgm:presLayoutVars>
          <dgm:bulletEnabled val="1"/>
        </dgm:presLayoutVars>
      </dgm:prSet>
      <dgm:spPr/>
    </dgm:pt>
    <dgm:pt modelId="{C5A597D4-0847-4540-8321-B6AE1A926563}" type="pres">
      <dgm:prSet presAssocID="{8760B0C2-8EDA-46F4-BBC7-5BA13F784C6D}" presName="spaceBetweenRectangles" presStyleCnt="0"/>
      <dgm:spPr/>
    </dgm:pt>
    <dgm:pt modelId="{7C3B53C3-DBBA-4816-AC80-F9CD3A8197A9}" type="pres">
      <dgm:prSet presAssocID="{0CF746B6-1190-45CA-9FF3-8B69BB67EC94}" presName="parentLin" presStyleCnt="0"/>
      <dgm:spPr/>
    </dgm:pt>
    <dgm:pt modelId="{9A831502-45E7-4111-8D49-B069A2E8D87F}" type="pres">
      <dgm:prSet presAssocID="{0CF746B6-1190-45CA-9FF3-8B69BB67EC94}" presName="parentLeftMargin" presStyleLbl="node1" presStyleIdx="0" presStyleCnt="3"/>
      <dgm:spPr/>
    </dgm:pt>
    <dgm:pt modelId="{BDA687B9-273F-4FB8-A922-030154F97902}" type="pres">
      <dgm:prSet presAssocID="{0CF746B6-1190-45CA-9FF3-8B69BB67EC9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6E3A693-F7A4-4766-9A8C-DB3681272945}" type="pres">
      <dgm:prSet presAssocID="{0CF746B6-1190-45CA-9FF3-8B69BB67EC94}" presName="negativeSpace" presStyleCnt="0"/>
      <dgm:spPr/>
    </dgm:pt>
    <dgm:pt modelId="{033C5CA3-1BC2-4A22-87AB-F053B06B631B}" type="pres">
      <dgm:prSet presAssocID="{0CF746B6-1190-45CA-9FF3-8B69BB67EC94}" presName="childText" presStyleLbl="conFgAcc1" presStyleIdx="1" presStyleCnt="3">
        <dgm:presLayoutVars>
          <dgm:bulletEnabled val="1"/>
        </dgm:presLayoutVars>
      </dgm:prSet>
      <dgm:spPr/>
    </dgm:pt>
    <dgm:pt modelId="{F23467A5-F666-41D8-812B-DF5F73B02D1D}" type="pres">
      <dgm:prSet presAssocID="{114C0908-27E4-465D-8FD0-50B317E821BA}" presName="spaceBetweenRectangles" presStyleCnt="0"/>
      <dgm:spPr/>
    </dgm:pt>
    <dgm:pt modelId="{6CFA5895-6294-441F-9683-B2DACCE9975D}" type="pres">
      <dgm:prSet presAssocID="{53A65A40-E398-45E3-B1B8-0E25F4AD2DA5}" presName="parentLin" presStyleCnt="0"/>
      <dgm:spPr/>
    </dgm:pt>
    <dgm:pt modelId="{A344999F-43A6-404F-8E23-337BD69C24FB}" type="pres">
      <dgm:prSet presAssocID="{53A65A40-E398-45E3-B1B8-0E25F4AD2DA5}" presName="parentLeftMargin" presStyleLbl="node1" presStyleIdx="1" presStyleCnt="3"/>
      <dgm:spPr/>
    </dgm:pt>
    <dgm:pt modelId="{FCF4DDE1-D1D9-45B4-9560-0A46C3DE1D98}" type="pres">
      <dgm:prSet presAssocID="{53A65A40-E398-45E3-B1B8-0E25F4AD2DA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F0844F5-94CE-4952-A720-8BC1ADE569A2}" type="pres">
      <dgm:prSet presAssocID="{53A65A40-E398-45E3-B1B8-0E25F4AD2DA5}" presName="negativeSpace" presStyleCnt="0"/>
      <dgm:spPr/>
    </dgm:pt>
    <dgm:pt modelId="{2FEF37AB-6D3A-47E2-A0EB-C16499777050}" type="pres">
      <dgm:prSet presAssocID="{53A65A40-E398-45E3-B1B8-0E25F4AD2DA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B320B10-B811-47FA-975D-572D82E40D60}" srcId="{FAF5028C-09B7-4A84-8727-C38D3F6CF68B}" destId="{348D550D-0458-4A19-87C1-4E20BCB5BF7A}" srcOrd="0" destOrd="0" parTransId="{91DA3C6F-8BE9-48E3-A017-E5D0AD87A6E6}" sibTransId="{8760B0C2-8EDA-46F4-BBC7-5BA13F784C6D}"/>
    <dgm:cxn modelId="{C79B2915-7F40-4C1E-8E33-ADF4BC0DAD54}" type="presOf" srcId="{53A65A40-E398-45E3-B1B8-0E25F4AD2DA5}" destId="{A344999F-43A6-404F-8E23-337BD69C24FB}" srcOrd="0" destOrd="0" presId="urn:microsoft.com/office/officeart/2005/8/layout/list1"/>
    <dgm:cxn modelId="{F057D931-C425-4EF2-B7BC-3A06D536A4D8}" type="presOf" srcId="{0D1F609A-A457-42A7-BD04-EC3C041C34D2}" destId="{033C5CA3-1BC2-4A22-87AB-F053B06B631B}" srcOrd="0" destOrd="0" presId="urn:microsoft.com/office/officeart/2005/8/layout/list1"/>
    <dgm:cxn modelId="{4827144C-F053-49D1-937F-F2318F00B445}" srcId="{FAF5028C-09B7-4A84-8727-C38D3F6CF68B}" destId="{53A65A40-E398-45E3-B1B8-0E25F4AD2DA5}" srcOrd="2" destOrd="0" parTransId="{BA930DFF-5386-474D-815A-DE00F8DFBCA4}" sibTransId="{BC4632FE-C104-4AE4-82CC-365C6B691253}"/>
    <dgm:cxn modelId="{BA3C705A-A4CF-4BBE-8881-CBB8658BCB54}" type="presOf" srcId="{FAF5028C-09B7-4A84-8727-C38D3F6CF68B}" destId="{43719518-04E1-4BE5-8C5C-9A442F1AE919}" srcOrd="0" destOrd="0" presId="urn:microsoft.com/office/officeart/2005/8/layout/list1"/>
    <dgm:cxn modelId="{C7B7BE82-81F1-4302-8C60-6A8BC560CB83}" type="presOf" srcId="{C8E378BA-8FC9-49DB-82FB-1BEEF3EF9C47}" destId="{033C5CA3-1BC2-4A22-87AB-F053B06B631B}" srcOrd="0" destOrd="1" presId="urn:microsoft.com/office/officeart/2005/8/layout/list1"/>
    <dgm:cxn modelId="{EEC91989-0D5F-4137-84DF-06F77F8198EC}" srcId="{FAF5028C-09B7-4A84-8727-C38D3F6CF68B}" destId="{0CF746B6-1190-45CA-9FF3-8B69BB67EC94}" srcOrd="1" destOrd="0" parTransId="{33927A9B-1105-4192-A5BE-0455B6EC87D7}" sibTransId="{114C0908-27E4-465D-8FD0-50B317E821BA}"/>
    <dgm:cxn modelId="{8DFE8D98-98D4-4C7C-94F8-FB34785F4B4D}" type="presOf" srcId="{348D550D-0458-4A19-87C1-4E20BCB5BF7A}" destId="{B7874741-0EBA-4E46-AED1-F68B61636619}" srcOrd="1" destOrd="0" presId="urn:microsoft.com/office/officeart/2005/8/layout/list1"/>
    <dgm:cxn modelId="{C31A65B1-A197-4701-B6AF-FA579AC11806}" type="presOf" srcId="{0CF746B6-1190-45CA-9FF3-8B69BB67EC94}" destId="{9A831502-45E7-4111-8D49-B069A2E8D87F}" srcOrd="0" destOrd="0" presId="urn:microsoft.com/office/officeart/2005/8/layout/list1"/>
    <dgm:cxn modelId="{D07AFFB1-8854-44BA-9CBC-6CA6E704A08D}" type="presOf" srcId="{348D550D-0458-4A19-87C1-4E20BCB5BF7A}" destId="{A453A80B-9593-43B8-BE73-514917CAC13E}" srcOrd="0" destOrd="0" presId="urn:microsoft.com/office/officeart/2005/8/layout/list1"/>
    <dgm:cxn modelId="{46BFBFBD-9D4B-4918-A239-A677429EE914}" srcId="{0CF746B6-1190-45CA-9FF3-8B69BB67EC94}" destId="{0D1F609A-A457-42A7-BD04-EC3C041C34D2}" srcOrd="0" destOrd="0" parTransId="{A3B6D966-5F49-4110-8E13-9105A43DF7C8}" sibTransId="{6EDA1286-21A5-4D8B-901D-729464150BEF}"/>
    <dgm:cxn modelId="{8B2647D7-4805-49F7-8B14-5154DE9C2473}" srcId="{0CF746B6-1190-45CA-9FF3-8B69BB67EC94}" destId="{C8E378BA-8FC9-49DB-82FB-1BEEF3EF9C47}" srcOrd="1" destOrd="0" parTransId="{1DFB4BEB-67D5-4809-920C-100D1DBC163A}" sibTransId="{2FDAFCB9-45CE-4C9A-B899-493CD65A62CD}"/>
    <dgm:cxn modelId="{D419F5DE-4D8B-41FF-BD0D-EA850BE40BC1}" type="presOf" srcId="{53A65A40-E398-45E3-B1B8-0E25F4AD2DA5}" destId="{FCF4DDE1-D1D9-45B4-9560-0A46C3DE1D98}" srcOrd="1" destOrd="0" presId="urn:microsoft.com/office/officeart/2005/8/layout/list1"/>
    <dgm:cxn modelId="{48BEF0E0-0B32-4A18-927D-C896B76B0E94}" type="presOf" srcId="{0CF746B6-1190-45CA-9FF3-8B69BB67EC94}" destId="{BDA687B9-273F-4FB8-A922-030154F97902}" srcOrd="1" destOrd="0" presId="urn:microsoft.com/office/officeart/2005/8/layout/list1"/>
    <dgm:cxn modelId="{94671735-4EB5-40BE-9E00-02CF61128D51}" type="presParOf" srcId="{43719518-04E1-4BE5-8C5C-9A442F1AE919}" destId="{1EBC2DD0-EF12-469D-A364-69281E73327E}" srcOrd="0" destOrd="0" presId="urn:microsoft.com/office/officeart/2005/8/layout/list1"/>
    <dgm:cxn modelId="{D279F91B-6980-4647-90A6-B5B52A4DFC2A}" type="presParOf" srcId="{1EBC2DD0-EF12-469D-A364-69281E73327E}" destId="{A453A80B-9593-43B8-BE73-514917CAC13E}" srcOrd="0" destOrd="0" presId="urn:microsoft.com/office/officeart/2005/8/layout/list1"/>
    <dgm:cxn modelId="{17555F98-6A06-4499-A6BA-9E6BFE5725EC}" type="presParOf" srcId="{1EBC2DD0-EF12-469D-A364-69281E73327E}" destId="{B7874741-0EBA-4E46-AED1-F68B61636619}" srcOrd="1" destOrd="0" presId="urn:microsoft.com/office/officeart/2005/8/layout/list1"/>
    <dgm:cxn modelId="{0F6894E6-9889-47D9-A50C-AD65626DE383}" type="presParOf" srcId="{43719518-04E1-4BE5-8C5C-9A442F1AE919}" destId="{40144F94-38ED-43B2-9894-9365464316F2}" srcOrd="1" destOrd="0" presId="urn:microsoft.com/office/officeart/2005/8/layout/list1"/>
    <dgm:cxn modelId="{6FC8E7DF-8AEC-4CCD-8443-B94A1AD8A1EC}" type="presParOf" srcId="{43719518-04E1-4BE5-8C5C-9A442F1AE919}" destId="{6BF8A037-9C6F-4180-BEA0-06DB35765C34}" srcOrd="2" destOrd="0" presId="urn:microsoft.com/office/officeart/2005/8/layout/list1"/>
    <dgm:cxn modelId="{5DF98E10-447F-4A54-B4B5-81E5A4CAF418}" type="presParOf" srcId="{43719518-04E1-4BE5-8C5C-9A442F1AE919}" destId="{C5A597D4-0847-4540-8321-B6AE1A926563}" srcOrd="3" destOrd="0" presId="urn:microsoft.com/office/officeart/2005/8/layout/list1"/>
    <dgm:cxn modelId="{9B7EE00F-B19C-4224-90B7-BFFED719B491}" type="presParOf" srcId="{43719518-04E1-4BE5-8C5C-9A442F1AE919}" destId="{7C3B53C3-DBBA-4816-AC80-F9CD3A8197A9}" srcOrd="4" destOrd="0" presId="urn:microsoft.com/office/officeart/2005/8/layout/list1"/>
    <dgm:cxn modelId="{DC1B6F94-A772-451A-A305-E29F0A96388E}" type="presParOf" srcId="{7C3B53C3-DBBA-4816-AC80-F9CD3A8197A9}" destId="{9A831502-45E7-4111-8D49-B069A2E8D87F}" srcOrd="0" destOrd="0" presId="urn:microsoft.com/office/officeart/2005/8/layout/list1"/>
    <dgm:cxn modelId="{37E3B92A-5FA7-45E8-B779-3ABA9A760F01}" type="presParOf" srcId="{7C3B53C3-DBBA-4816-AC80-F9CD3A8197A9}" destId="{BDA687B9-273F-4FB8-A922-030154F97902}" srcOrd="1" destOrd="0" presId="urn:microsoft.com/office/officeart/2005/8/layout/list1"/>
    <dgm:cxn modelId="{0DFCF591-BE29-4EF4-A3CA-57C7D0FB3E23}" type="presParOf" srcId="{43719518-04E1-4BE5-8C5C-9A442F1AE919}" destId="{56E3A693-F7A4-4766-9A8C-DB3681272945}" srcOrd="5" destOrd="0" presId="urn:microsoft.com/office/officeart/2005/8/layout/list1"/>
    <dgm:cxn modelId="{6DBD760C-2D1D-4415-9B61-0283FB33F873}" type="presParOf" srcId="{43719518-04E1-4BE5-8C5C-9A442F1AE919}" destId="{033C5CA3-1BC2-4A22-87AB-F053B06B631B}" srcOrd="6" destOrd="0" presId="urn:microsoft.com/office/officeart/2005/8/layout/list1"/>
    <dgm:cxn modelId="{C9BA2353-1303-4BDC-B924-0A8F1593538B}" type="presParOf" srcId="{43719518-04E1-4BE5-8C5C-9A442F1AE919}" destId="{F23467A5-F666-41D8-812B-DF5F73B02D1D}" srcOrd="7" destOrd="0" presId="urn:microsoft.com/office/officeart/2005/8/layout/list1"/>
    <dgm:cxn modelId="{36431B15-5ABC-4CE5-AB41-574521D09B7A}" type="presParOf" srcId="{43719518-04E1-4BE5-8C5C-9A442F1AE919}" destId="{6CFA5895-6294-441F-9683-B2DACCE9975D}" srcOrd="8" destOrd="0" presId="urn:microsoft.com/office/officeart/2005/8/layout/list1"/>
    <dgm:cxn modelId="{85B24D73-047F-44E2-A116-DBF46D482681}" type="presParOf" srcId="{6CFA5895-6294-441F-9683-B2DACCE9975D}" destId="{A344999F-43A6-404F-8E23-337BD69C24FB}" srcOrd="0" destOrd="0" presId="urn:microsoft.com/office/officeart/2005/8/layout/list1"/>
    <dgm:cxn modelId="{900C6794-3C4A-4D9E-85B2-BFC575864C2E}" type="presParOf" srcId="{6CFA5895-6294-441F-9683-B2DACCE9975D}" destId="{FCF4DDE1-D1D9-45B4-9560-0A46C3DE1D98}" srcOrd="1" destOrd="0" presId="urn:microsoft.com/office/officeart/2005/8/layout/list1"/>
    <dgm:cxn modelId="{FBDB70DB-6A0F-41A2-A96A-16C740ACE5C1}" type="presParOf" srcId="{43719518-04E1-4BE5-8C5C-9A442F1AE919}" destId="{4F0844F5-94CE-4952-A720-8BC1ADE569A2}" srcOrd="9" destOrd="0" presId="urn:microsoft.com/office/officeart/2005/8/layout/list1"/>
    <dgm:cxn modelId="{BD7FEFEF-6EA7-4028-8CD1-AA76E2B52FE9}" type="presParOf" srcId="{43719518-04E1-4BE5-8C5C-9A442F1AE919}" destId="{2FEF37AB-6D3A-47E2-A0EB-C1649977705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0DAC00-5409-40D7-B701-877FA84C02EF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C83F49E-DFFD-430F-ACB9-252B9BFEAFC6}">
      <dgm:prSet/>
      <dgm:spPr/>
      <dgm:t>
        <a:bodyPr/>
        <a:lstStyle/>
        <a:p>
          <a:pPr>
            <a:defRPr cap="all"/>
          </a:pPr>
          <a:r>
            <a:rPr lang="en-US"/>
            <a:t>WEBSITE</a:t>
          </a:r>
        </a:p>
      </dgm:t>
    </dgm:pt>
    <dgm:pt modelId="{8F57EFA2-60D9-4861-B828-76B710841393}" type="parTrans" cxnId="{2B586D86-BB49-41BE-947D-B0136F0C51EA}">
      <dgm:prSet/>
      <dgm:spPr/>
      <dgm:t>
        <a:bodyPr/>
        <a:lstStyle/>
        <a:p>
          <a:endParaRPr lang="en-US"/>
        </a:p>
      </dgm:t>
    </dgm:pt>
    <dgm:pt modelId="{EDE63A5C-0566-40F5-8D7B-8C5B96CA1B6C}" type="sibTrans" cxnId="{2B586D86-BB49-41BE-947D-B0136F0C51EA}">
      <dgm:prSet/>
      <dgm:spPr/>
      <dgm:t>
        <a:bodyPr/>
        <a:lstStyle/>
        <a:p>
          <a:endParaRPr lang="en-US"/>
        </a:p>
      </dgm:t>
    </dgm:pt>
    <dgm:pt modelId="{A0A36AB6-0341-4864-A249-ACD465F88983}">
      <dgm:prSet/>
      <dgm:spPr/>
      <dgm:t>
        <a:bodyPr/>
        <a:lstStyle/>
        <a:p>
          <a:pPr>
            <a:defRPr cap="all"/>
          </a:pPr>
          <a:r>
            <a:rPr lang="en-US"/>
            <a:t>ONLINE/MOBILE GIVING</a:t>
          </a:r>
        </a:p>
      </dgm:t>
    </dgm:pt>
    <dgm:pt modelId="{352F9C22-48EF-4BDB-8E29-FFE44F126E17}" type="parTrans" cxnId="{7BD91248-8C13-42CF-BA0F-3ED033A1442A}">
      <dgm:prSet/>
      <dgm:spPr/>
      <dgm:t>
        <a:bodyPr/>
        <a:lstStyle/>
        <a:p>
          <a:endParaRPr lang="en-US"/>
        </a:p>
      </dgm:t>
    </dgm:pt>
    <dgm:pt modelId="{96D23747-99D0-4BA9-9E6C-233C1129268B}" type="sibTrans" cxnId="{7BD91248-8C13-42CF-BA0F-3ED033A1442A}">
      <dgm:prSet/>
      <dgm:spPr/>
      <dgm:t>
        <a:bodyPr/>
        <a:lstStyle/>
        <a:p>
          <a:endParaRPr lang="en-US"/>
        </a:p>
      </dgm:t>
    </dgm:pt>
    <dgm:pt modelId="{CFED81D6-68F0-41C8-B9E2-CD6D11535C00}">
      <dgm:prSet/>
      <dgm:spPr/>
      <dgm:t>
        <a:bodyPr/>
        <a:lstStyle/>
        <a:p>
          <a:pPr>
            <a:defRPr cap="all"/>
          </a:pPr>
          <a:r>
            <a:rPr lang="en-US"/>
            <a:t>MASS TEXT/ROBOCALL</a:t>
          </a:r>
        </a:p>
      </dgm:t>
    </dgm:pt>
    <dgm:pt modelId="{E8C4B37F-4AC9-4728-8A56-FF7309ABAFBF}" type="parTrans" cxnId="{40BC1A69-B4A4-4C1C-A6E4-5957E168ED73}">
      <dgm:prSet/>
      <dgm:spPr/>
      <dgm:t>
        <a:bodyPr/>
        <a:lstStyle/>
        <a:p>
          <a:endParaRPr lang="en-US"/>
        </a:p>
      </dgm:t>
    </dgm:pt>
    <dgm:pt modelId="{D9D621ED-84E1-42B7-BE8C-7C2423E43B17}" type="sibTrans" cxnId="{40BC1A69-B4A4-4C1C-A6E4-5957E168ED73}">
      <dgm:prSet/>
      <dgm:spPr/>
      <dgm:t>
        <a:bodyPr/>
        <a:lstStyle/>
        <a:p>
          <a:endParaRPr lang="en-US"/>
        </a:p>
      </dgm:t>
    </dgm:pt>
    <dgm:pt modelId="{4234083B-A25E-440C-80FB-F126D376B7AD}">
      <dgm:prSet/>
      <dgm:spPr/>
      <dgm:t>
        <a:bodyPr/>
        <a:lstStyle/>
        <a:p>
          <a:pPr>
            <a:defRPr cap="all"/>
          </a:pPr>
          <a:r>
            <a:rPr lang="en-US"/>
            <a:t>CONFERENCE CALL</a:t>
          </a:r>
        </a:p>
      </dgm:t>
    </dgm:pt>
    <dgm:pt modelId="{494497B1-24D4-41B0-AB7C-AA3148C5D4BE}" type="parTrans" cxnId="{5C9847CB-F6FA-4517-A040-19D33726D684}">
      <dgm:prSet/>
      <dgm:spPr/>
      <dgm:t>
        <a:bodyPr/>
        <a:lstStyle/>
        <a:p>
          <a:endParaRPr lang="en-US"/>
        </a:p>
      </dgm:t>
    </dgm:pt>
    <dgm:pt modelId="{7E5569D7-026E-40A4-81A8-585256516E16}" type="sibTrans" cxnId="{5C9847CB-F6FA-4517-A040-19D33726D684}">
      <dgm:prSet/>
      <dgm:spPr/>
      <dgm:t>
        <a:bodyPr/>
        <a:lstStyle/>
        <a:p>
          <a:endParaRPr lang="en-US"/>
        </a:p>
      </dgm:t>
    </dgm:pt>
    <dgm:pt modelId="{F9453948-D83F-4B17-BEF5-401DC0A6D7C8}">
      <dgm:prSet/>
      <dgm:spPr/>
      <dgm:t>
        <a:bodyPr/>
        <a:lstStyle/>
        <a:p>
          <a:pPr>
            <a:defRPr cap="all"/>
          </a:pPr>
          <a:r>
            <a:rPr lang="en-US"/>
            <a:t>SOCIAL MEDIA VEHICLE</a:t>
          </a:r>
        </a:p>
      </dgm:t>
    </dgm:pt>
    <dgm:pt modelId="{B12CBFC2-0191-46F1-8A64-2B768E13AEF5}" type="parTrans" cxnId="{86F17E37-D57F-4CE5-BD48-265A2B474FA4}">
      <dgm:prSet/>
      <dgm:spPr/>
      <dgm:t>
        <a:bodyPr/>
        <a:lstStyle/>
        <a:p>
          <a:endParaRPr lang="en-US"/>
        </a:p>
      </dgm:t>
    </dgm:pt>
    <dgm:pt modelId="{B352464C-D9DC-4F3E-9748-E10649D60E87}" type="sibTrans" cxnId="{86F17E37-D57F-4CE5-BD48-265A2B474FA4}">
      <dgm:prSet/>
      <dgm:spPr/>
      <dgm:t>
        <a:bodyPr/>
        <a:lstStyle/>
        <a:p>
          <a:endParaRPr lang="en-US"/>
        </a:p>
      </dgm:t>
    </dgm:pt>
    <dgm:pt modelId="{4F3F69B6-9995-49F1-9E3B-380BBB9CEA21}" type="pres">
      <dgm:prSet presAssocID="{E60DAC00-5409-40D7-B701-877FA84C02EF}" presName="root" presStyleCnt="0">
        <dgm:presLayoutVars>
          <dgm:dir/>
          <dgm:resizeHandles val="exact"/>
        </dgm:presLayoutVars>
      </dgm:prSet>
      <dgm:spPr/>
    </dgm:pt>
    <dgm:pt modelId="{0716A9DB-CC52-4F21-B8FE-F29C16FFBA04}" type="pres">
      <dgm:prSet presAssocID="{FC83F49E-DFFD-430F-ACB9-252B9BFEAFC6}" presName="compNode" presStyleCnt="0"/>
      <dgm:spPr/>
    </dgm:pt>
    <dgm:pt modelId="{8B776F2A-2225-48DE-9707-5217576627BB}" type="pres">
      <dgm:prSet presAssocID="{FC83F49E-DFFD-430F-ACB9-252B9BFEAFC6}" presName="iconBgRect" presStyleLbl="bgShp" presStyleIdx="0" presStyleCnt="5"/>
      <dgm:spPr/>
    </dgm:pt>
    <dgm:pt modelId="{9F612B7F-2DA5-48BD-A2E9-4998685C0F30}" type="pres">
      <dgm:prSet presAssocID="{FC83F49E-DFFD-430F-ACB9-252B9BFEAFC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ternet"/>
        </a:ext>
      </dgm:extLst>
    </dgm:pt>
    <dgm:pt modelId="{4CB46885-8FCE-4663-8ED7-3AF00C0C3D28}" type="pres">
      <dgm:prSet presAssocID="{FC83F49E-DFFD-430F-ACB9-252B9BFEAFC6}" presName="spaceRect" presStyleCnt="0"/>
      <dgm:spPr/>
    </dgm:pt>
    <dgm:pt modelId="{9D7B1025-3525-4E2A-923A-AF378BA041B1}" type="pres">
      <dgm:prSet presAssocID="{FC83F49E-DFFD-430F-ACB9-252B9BFEAFC6}" presName="textRect" presStyleLbl="revTx" presStyleIdx="0" presStyleCnt="5">
        <dgm:presLayoutVars>
          <dgm:chMax val="1"/>
          <dgm:chPref val="1"/>
        </dgm:presLayoutVars>
      </dgm:prSet>
      <dgm:spPr/>
    </dgm:pt>
    <dgm:pt modelId="{E4EAD966-E315-48A2-85C8-15E4449DC8BA}" type="pres">
      <dgm:prSet presAssocID="{EDE63A5C-0566-40F5-8D7B-8C5B96CA1B6C}" presName="sibTrans" presStyleCnt="0"/>
      <dgm:spPr/>
    </dgm:pt>
    <dgm:pt modelId="{43F28213-D22A-4D43-A2D6-5E9A3AC60803}" type="pres">
      <dgm:prSet presAssocID="{A0A36AB6-0341-4864-A249-ACD465F88983}" presName="compNode" presStyleCnt="0"/>
      <dgm:spPr/>
    </dgm:pt>
    <dgm:pt modelId="{33349512-3D82-49E7-B9F4-2052DEF394BF}" type="pres">
      <dgm:prSet presAssocID="{A0A36AB6-0341-4864-A249-ACD465F88983}" presName="iconBgRect" presStyleLbl="bgShp" presStyleIdx="1" presStyleCnt="5"/>
      <dgm:spPr/>
    </dgm:pt>
    <dgm:pt modelId="{C0EECBE4-DA49-41EF-9914-3288738B42C4}" type="pres">
      <dgm:prSet presAssocID="{A0A36AB6-0341-4864-A249-ACD465F88983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CDA842FA-099D-4C40-AC37-FB4E572B5798}" type="pres">
      <dgm:prSet presAssocID="{A0A36AB6-0341-4864-A249-ACD465F88983}" presName="spaceRect" presStyleCnt="0"/>
      <dgm:spPr/>
    </dgm:pt>
    <dgm:pt modelId="{CA9D125E-BA56-4CA5-9AEA-E151E9865A8E}" type="pres">
      <dgm:prSet presAssocID="{A0A36AB6-0341-4864-A249-ACD465F88983}" presName="textRect" presStyleLbl="revTx" presStyleIdx="1" presStyleCnt="5">
        <dgm:presLayoutVars>
          <dgm:chMax val="1"/>
          <dgm:chPref val="1"/>
        </dgm:presLayoutVars>
      </dgm:prSet>
      <dgm:spPr/>
    </dgm:pt>
    <dgm:pt modelId="{2154E923-39A5-4C25-8552-15A4DC2566F3}" type="pres">
      <dgm:prSet presAssocID="{96D23747-99D0-4BA9-9E6C-233C1129268B}" presName="sibTrans" presStyleCnt="0"/>
      <dgm:spPr/>
    </dgm:pt>
    <dgm:pt modelId="{85A37432-A7C5-43F0-BF71-4CF382241FB3}" type="pres">
      <dgm:prSet presAssocID="{CFED81D6-68F0-41C8-B9E2-CD6D11535C00}" presName="compNode" presStyleCnt="0"/>
      <dgm:spPr/>
    </dgm:pt>
    <dgm:pt modelId="{C4DB5D72-F7BE-44AA-9617-B28EFD38F074}" type="pres">
      <dgm:prSet presAssocID="{CFED81D6-68F0-41C8-B9E2-CD6D11535C00}" presName="iconBgRect" presStyleLbl="bgShp" presStyleIdx="2" presStyleCnt="5"/>
      <dgm:spPr/>
    </dgm:pt>
    <dgm:pt modelId="{6814C43D-83D1-432E-B063-F39EAF9ABF80}" type="pres">
      <dgm:prSet presAssocID="{CFED81D6-68F0-41C8-B9E2-CD6D11535C00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ech"/>
        </a:ext>
      </dgm:extLst>
    </dgm:pt>
    <dgm:pt modelId="{932033CC-B8F9-4398-9004-452CAD05DAA1}" type="pres">
      <dgm:prSet presAssocID="{CFED81D6-68F0-41C8-B9E2-CD6D11535C00}" presName="spaceRect" presStyleCnt="0"/>
      <dgm:spPr/>
    </dgm:pt>
    <dgm:pt modelId="{792F69E3-79CA-4756-A87B-FC400A430C38}" type="pres">
      <dgm:prSet presAssocID="{CFED81D6-68F0-41C8-B9E2-CD6D11535C00}" presName="textRect" presStyleLbl="revTx" presStyleIdx="2" presStyleCnt="5">
        <dgm:presLayoutVars>
          <dgm:chMax val="1"/>
          <dgm:chPref val="1"/>
        </dgm:presLayoutVars>
      </dgm:prSet>
      <dgm:spPr/>
    </dgm:pt>
    <dgm:pt modelId="{21D76929-722D-4A2E-87B6-9AD0DAEFC19B}" type="pres">
      <dgm:prSet presAssocID="{D9D621ED-84E1-42B7-BE8C-7C2423E43B17}" presName="sibTrans" presStyleCnt="0"/>
      <dgm:spPr/>
    </dgm:pt>
    <dgm:pt modelId="{9833B691-CE16-49AA-B10F-31101C01B922}" type="pres">
      <dgm:prSet presAssocID="{4234083B-A25E-440C-80FB-F126D376B7AD}" presName="compNode" presStyleCnt="0"/>
      <dgm:spPr/>
    </dgm:pt>
    <dgm:pt modelId="{C75116D4-B599-4FED-8A89-894DD4A6A714}" type="pres">
      <dgm:prSet presAssocID="{4234083B-A25E-440C-80FB-F126D376B7AD}" presName="iconBgRect" presStyleLbl="bgShp" presStyleIdx="3" presStyleCnt="5"/>
      <dgm:spPr/>
    </dgm:pt>
    <dgm:pt modelId="{A55A56AE-995A-4178-977E-711D64E83512}" type="pres">
      <dgm:prSet presAssocID="{4234083B-A25E-440C-80FB-F126D376B7AD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eiver"/>
        </a:ext>
      </dgm:extLst>
    </dgm:pt>
    <dgm:pt modelId="{48CFA27C-1983-4F51-9AAA-CC8F31D5C5C7}" type="pres">
      <dgm:prSet presAssocID="{4234083B-A25E-440C-80FB-F126D376B7AD}" presName="spaceRect" presStyleCnt="0"/>
      <dgm:spPr/>
    </dgm:pt>
    <dgm:pt modelId="{D1BAA789-B115-431A-B87A-12B20A9BA570}" type="pres">
      <dgm:prSet presAssocID="{4234083B-A25E-440C-80FB-F126D376B7AD}" presName="textRect" presStyleLbl="revTx" presStyleIdx="3" presStyleCnt="5">
        <dgm:presLayoutVars>
          <dgm:chMax val="1"/>
          <dgm:chPref val="1"/>
        </dgm:presLayoutVars>
      </dgm:prSet>
      <dgm:spPr/>
    </dgm:pt>
    <dgm:pt modelId="{CF278F89-E5C4-40B1-BD89-793B0D90FA84}" type="pres">
      <dgm:prSet presAssocID="{7E5569D7-026E-40A4-81A8-585256516E16}" presName="sibTrans" presStyleCnt="0"/>
      <dgm:spPr/>
    </dgm:pt>
    <dgm:pt modelId="{A29F8744-B018-4517-86B5-797CA6AADF8D}" type="pres">
      <dgm:prSet presAssocID="{F9453948-D83F-4B17-BEF5-401DC0A6D7C8}" presName="compNode" presStyleCnt="0"/>
      <dgm:spPr/>
    </dgm:pt>
    <dgm:pt modelId="{62D02F39-BEC0-4DED-812C-7839A2A2E64E}" type="pres">
      <dgm:prSet presAssocID="{F9453948-D83F-4B17-BEF5-401DC0A6D7C8}" presName="iconBgRect" presStyleLbl="bgShp" presStyleIdx="4" presStyleCnt="5"/>
      <dgm:spPr/>
    </dgm:pt>
    <dgm:pt modelId="{5EECDDCB-F2B8-4706-9A40-87EBBBD012E7}" type="pres">
      <dgm:prSet presAssocID="{F9453948-D83F-4B17-BEF5-401DC0A6D7C8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A25D5956-F19A-4565-AF2A-4922B2C0415B}" type="pres">
      <dgm:prSet presAssocID="{F9453948-D83F-4B17-BEF5-401DC0A6D7C8}" presName="spaceRect" presStyleCnt="0"/>
      <dgm:spPr/>
    </dgm:pt>
    <dgm:pt modelId="{9D266B39-4084-4353-9CAD-86387A9B3A83}" type="pres">
      <dgm:prSet presAssocID="{F9453948-D83F-4B17-BEF5-401DC0A6D7C8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84D29510-8321-42D6-859E-345EEAC5EEDF}" type="presOf" srcId="{F9453948-D83F-4B17-BEF5-401DC0A6D7C8}" destId="{9D266B39-4084-4353-9CAD-86387A9B3A83}" srcOrd="0" destOrd="0" presId="urn:microsoft.com/office/officeart/2018/5/layout/IconCircleLabelList"/>
    <dgm:cxn modelId="{25573A23-9135-4A22-A819-0C062B0B6142}" type="presOf" srcId="{CFED81D6-68F0-41C8-B9E2-CD6D11535C00}" destId="{792F69E3-79CA-4756-A87B-FC400A430C38}" srcOrd="0" destOrd="0" presId="urn:microsoft.com/office/officeart/2018/5/layout/IconCircleLabelList"/>
    <dgm:cxn modelId="{86F17E37-D57F-4CE5-BD48-265A2B474FA4}" srcId="{E60DAC00-5409-40D7-B701-877FA84C02EF}" destId="{F9453948-D83F-4B17-BEF5-401DC0A6D7C8}" srcOrd="4" destOrd="0" parTransId="{B12CBFC2-0191-46F1-8A64-2B768E13AEF5}" sibTransId="{B352464C-D9DC-4F3E-9748-E10649D60E87}"/>
    <dgm:cxn modelId="{7BD91248-8C13-42CF-BA0F-3ED033A1442A}" srcId="{E60DAC00-5409-40D7-B701-877FA84C02EF}" destId="{A0A36AB6-0341-4864-A249-ACD465F88983}" srcOrd="1" destOrd="0" parTransId="{352F9C22-48EF-4BDB-8E29-FFE44F126E17}" sibTransId="{96D23747-99D0-4BA9-9E6C-233C1129268B}"/>
    <dgm:cxn modelId="{40BC1A69-B4A4-4C1C-A6E4-5957E168ED73}" srcId="{E60DAC00-5409-40D7-B701-877FA84C02EF}" destId="{CFED81D6-68F0-41C8-B9E2-CD6D11535C00}" srcOrd="2" destOrd="0" parTransId="{E8C4B37F-4AC9-4728-8A56-FF7309ABAFBF}" sibTransId="{D9D621ED-84E1-42B7-BE8C-7C2423E43B17}"/>
    <dgm:cxn modelId="{53312973-8F80-426A-9E98-906B641CD584}" type="presOf" srcId="{E60DAC00-5409-40D7-B701-877FA84C02EF}" destId="{4F3F69B6-9995-49F1-9E3B-380BBB9CEA21}" srcOrd="0" destOrd="0" presId="urn:microsoft.com/office/officeart/2018/5/layout/IconCircleLabelList"/>
    <dgm:cxn modelId="{2B586D86-BB49-41BE-947D-B0136F0C51EA}" srcId="{E60DAC00-5409-40D7-B701-877FA84C02EF}" destId="{FC83F49E-DFFD-430F-ACB9-252B9BFEAFC6}" srcOrd="0" destOrd="0" parTransId="{8F57EFA2-60D9-4861-B828-76B710841393}" sibTransId="{EDE63A5C-0566-40F5-8D7B-8C5B96CA1B6C}"/>
    <dgm:cxn modelId="{21367286-C5FA-46E1-96AB-3FAA9E93407A}" type="presOf" srcId="{FC83F49E-DFFD-430F-ACB9-252B9BFEAFC6}" destId="{9D7B1025-3525-4E2A-923A-AF378BA041B1}" srcOrd="0" destOrd="0" presId="urn:microsoft.com/office/officeart/2018/5/layout/IconCircleLabelList"/>
    <dgm:cxn modelId="{5C9847CB-F6FA-4517-A040-19D33726D684}" srcId="{E60DAC00-5409-40D7-B701-877FA84C02EF}" destId="{4234083B-A25E-440C-80FB-F126D376B7AD}" srcOrd="3" destOrd="0" parTransId="{494497B1-24D4-41B0-AB7C-AA3148C5D4BE}" sibTransId="{7E5569D7-026E-40A4-81A8-585256516E16}"/>
    <dgm:cxn modelId="{E0DE2DE9-8FA1-4C99-BFD9-6502034F38AC}" type="presOf" srcId="{A0A36AB6-0341-4864-A249-ACD465F88983}" destId="{CA9D125E-BA56-4CA5-9AEA-E151E9865A8E}" srcOrd="0" destOrd="0" presId="urn:microsoft.com/office/officeart/2018/5/layout/IconCircleLabelList"/>
    <dgm:cxn modelId="{7D8568EE-4C0E-442F-9E5D-6861BDEDF2B7}" type="presOf" srcId="{4234083B-A25E-440C-80FB-F126D376B7AD}" destId="{D1BAA789-B115-431A-B87A-12B20A9BA570}" srcOrd="0" destOrd="0" presId="urn:microsoft.com/office/officeart/2018/5/layout/IconCircleLabelList"/>
    <dgm:cxn modelId="{6DDF267D-2636-4D7C-B4FC-342F6B28A5FB}" type="presParOf" srcId="{4F3F69B6-9995-49F1-9E3B-380BBB9CEA21}" destId="{0716A9DB-CC52-4F21-B8FE-F29C16FFBA04}" srcOrd="0" destOrd="0" presId="urn:microsoft.com/office/officeart/2018/5/layout/IconCircleLabelList"/>
    <dgm:cxn modelId="{37919D15-FC93-4FB5-9497-A9919E4085FD}" type="presParOf" srcId="{0716A9DB-CC52-4F21-B8FE-F29C16FFBA04}" destId="{8B776F2A-2225-48DE-9707-5217576627BB}" srcOrd="0" destOrd="0" presId="urn:microsoft.com/office/officeart/2018/5/layout/IconCircleLabelList"/>
    <dgm:cxn modelId="{5D48CE75-680D-4676-89AB-90E4A23E24F8}" type="presParOf" srcId="{0716A9DB-CC52-4F21-B8FE-F29C16FFBA04}" destId="{9F612B7F-2DA5-48BD-A2E9-4998685C0F30}" srcOrd="1" destOrd="0" presId="urn:microsoft.com/office/officeart/2018/5/layout/IconCircleLabelList"/>
    <dgm:cxn modelId="{C47E606C-9C83-4389-8847-4A33A35A989F}" type="presParOf" srcId="{0716A9DB-CC52-4F21-B8FE-F29C16FFBA04}" destId="{4CB46885-8FCE-4663-8ED7-3AF00C0C3D28}" srcOrd="2" destOrd="0" presId="urn:microsoft.com/office/officeart/2018/5/layout/IconCircleLabelList"/>
    <dgm:cxn modelId="{0D5BDF69-16A7-4D1C-8211-78B275D7B468}" type="presParOf" srcId="{0716A9DB-CC52-4F21-B8FE-F29C16FFBA04}" destId="{9D7B1025-3525-4E2A-923A-AF378BA041B1}" srcOrd="3" destOrd="0" presId="urn:microsoft.com/office/officeart/2018/5/layout/IconCircleLabelList"/>
    <dgm:cxn modelId="{A727E25A-13BB-449F-B05A-70091E1976D9}" type="presParOf" srcId="{4F3F69B6-9995-49F1-9E3B-380BBB9CEA21}" destId="{E4EAD966-E315-48A2-85C8-15E4449DC8BA}" srcOrd="1" destOrd="0" presId="urn:microsoft.com/office/officeart/2018/5/layout/IconCircleLabelList"/>
    <dgm:cxn modelId="{2CCAEDE3-B84C-413A-9438-8DF3B12060EC}" type="presParOf" srcId="{4F3F69B6-9995-49F1-9E3B-380BBB9CEA21}" destId="{43F28213-D22A-4D43-A2D6-5E9A3AC60803}" srcOrd="2" destOrd="0" presId="urn:microsoft.com/office/officeart/2018/5/layout/IconCircleLabelList"/>
    <dgm:cxn modelId="{63D88A2D-CECC-4554-BB6E-27BAF8A28DE4}" type="presParOf" srcId="{43F28213-D22A-4D43-A2D6-5E9A3AC60803}" destId="{33349512-3D82-49E7-B9F4-2052DEF394BF}" srcOrd="0" destOrd="0" presId="urn:microsoft.com/office/officeart/2018/5/layout/IconCircleLabelList"/>
    <dgm:cxn modelId="{8C3FD99A-5068-43DD-890F-A00C4FF423F0}" type="presParOf" srcId="{43F28213-D22A-4D43-A2D6-5E9A3AC60803}" destId="{C0EECBE4-DA49-41EF-9914-3288738B42C4}" srcOrd="1" destOrd="0" presId="urn:microsoft.com/office/officeart/2018/5/layout/IconCircleLabelList"/>
    <dgm:cxn modelId="{14A1D206-8653-43DE-9EC5-C057E9D0ADBF}" type="presParOf" srcId="{43F28213-D22A-4D43-A2D6-5E9A3AC60803}" destId="{CDA842FA-099D-4C40-AC37-FB4E572B5798}" srcOrd="2" destOrd="0" presId="urn:microsoft.com/office/officeart/2018/5/layout/IconCircleLabelList"/>
    <dgm:cxn modelId="{3BA53B7D-C4AA-43EE-B1B0-8A0A4020F7C0}" type="presParOf" srcId="{43F28213-D22A-4D43-A2D6-5E9A3AC60803}" destId="{CA9D125E-BA56-4CA5-9AEA-E151E9865A8E}" srcOrd="3" destOrd="0" presId="urn:microsoft.com/office/officeart/2018/5/layout/IconCircleLabelList"/>
    <dgm:cxn modelId="{34A6B41A-7774-4B7D-BBDD-6C3DF57FE34A}" type="presParOf" srcId="{4F3F69B6-9995-49F1-9E3B-380BBB9CEA21}" destId="{2154E923-39A5-4C25-8552-15A4DC2566F3}" srcOrd="3" destOrd="0" presId="urn:microsoft.com/office/officeart/2018/5/layout/IconCircleLabelList"/>
    <dgm:cxn modelId="{21442F92-542F-4093-B7FD-532C2035B996}" type="presParOf" srcId="{4F3F69B6-9995-49F1-9E3B-380BBB9CEA21}" destId="{85A37432-A7C5-43F0-BF71-4CF382241FB3}" srcOrd="4" destOrd="0" presId="urn:microsoft.com/office/officeart/2018/5/layout/IconCircleLabelList"/>
    <dgm:cxn modelId="{9CB625B9-9666-43FC-B20E-FE2C0B0BFAFD}" type="presParOf" srcId="{85A37432-A7C5-43F0-BF71-4CF382241FB3}" destId="{C4DB5D72-F7BE-44AA-9617-B28EFD38F074}" srcOrd="0" destOrd="0" presId="urn:microsoft.com/office/officeart/2018/5/layout/IconCircleLabelList"/>
    <dgm:cxn modelId="{26EF6800-3838-4332-9A14-76E4CDF37B61}" type="presParOf" srcId="{85A37432-A7C5-43F0-BF71-4CF382241FB3}" destId="{6814C43D-83D1-432E-B063-F39EAF9ABF80}" srcOrd="1" destOrd="0" presId="urn:microsoft.com/office/officeart/2018/5/layout/IconCircleLabelList"/>
    <dgm:cxn modelId="{F8C7CD37-0317-4485-A76B-D53A6B7DF1CE}" type="presParOf" srcId="{85A37432-A7C5-43F0-BF71-4CF382241FB3}" destId="{932033CC-B8F9-4398-9004-452CAD05DAA1}" srcOrd="2" destOrd="0" presId="urn:microsoft.com/office/officeart/2018/5/layout/IconCircleLabelList"/>
    <dgm:cxn modelId="{DF230CDB-3767-4A3D-A7AC-5A3F9152ABC0}" type="presParOf" srcId="{85A37432-A7C5-43F0-BF71-4CF382241FB3}" destId="{792F69E3-79CA-4756-A87B-FC400A430C38}" srcOrd="3" destOrd="0" presId="urn:microsoft.com/office/officeart/2018/5/layout/IconCircleLabelList"/>
    <dgm:cxn modelId="{25730343-F08C-43F6-9A1E-A2D1A61BE98E}" type="presParOf" srcId="{4F3F69B6-9995-49F1-9E3B-380BBB9CEA21}" destId="{21D76929-722D-4A2E-87B6-9AD0DAEFC19B}" srcOrd="5" destOrd="0" presId="urn:microsoft.com/office/officeart/2018/5/layout/IconCircleLabelList"/>
    <dgm:cxn modelId="{E67B150A-A771-48FA-AB3C-5436893324A3}" type="presParOf" srcId="{4F3F69B6-9995-49F1-9E3B-380BBB9CEA21}" destId="{9833B691-CE16-49AA-B10F-31101C01B922}" srcOrd="6" destOrd="0" presId="urn:microsoft.com/office/officeart/2018/5/layout/IconCircleLabelList"/>
    <dgm:cxn modelId="{C68A4208-F09F-4CED-ACC5-7383CB5D7C29}" type="presParOf" srcId="{9833B691-CE16-49AA-B10F-31101C01B922}" destId="{C75116D4-B599-4FED-8A89-894DD4A6A714}" srcOrd="0" destOrd="0" presId="urn:microsoft.com/office/officeart/2018/5/layout/IconCircleLabelList"/>
    <dgm:cxn modelId="{7FBB81FA-171C-4AF9-9F9D-CB9E810403A9}" type="presParOf" srcId="{9833B691-CE16-49AA-B10F-31101C01B922}" destId="{A55A56AE-995A-4178-977E-711D64E83512}" srcOrd="1" destOrd="0" presId="urn:microsoft.com/office/officeart/2018/5/layout/IconCircleLabelList"/>
    <dgm:cxn modelId="{081648DC-6885-4AD5-8316-0559996C53FE}" type="presParOf" srcId="{9833B691-CE16-49AA-B10F-31101C01B922}" destId="{48CFA27C-1983-4F51-9AAA-CC8F31D5C5C7}" srcOrd="2" destOrd="0" presId="urn:microsoft.com/office/officeart/2018/5/layout/IconCircleLabelList"/>
    <dgm:cxn modelId="{936075FA-2380-4365-9A9F-0851EC7B3D34}" type="presParOf" srcId="{9833B691-CE16-49AA-B10F-31101C01B922}" destId="{D1BAA789-B115-431A-B87A-12B20A9BA570}" srcOrd="3" destOrd="0" presId="urn:microsoft.com/office/officeart/2018/5/layout/IconCircleLabelList"/>
    <dgm:cxn modelId="{6430B1A6-B787-48E8-AF51-F5EC5B4F248E}" type="presParOf" srcId="{4F3F69B6-9995-49F1-9E3B-380BBB9CEA21}" destId="{CF278F89-E5C4-40B1-BD89-793B0D90FA84}" srcOrd="7" destOrd="0" presId="urn:microsoft.com/office/officeart/2018/5/layout/IconCircleLabelList"/>
    <dgm:cxn modelId="{19DB696D-D93F-4866-8B35-B09DEBDDBEE4}" type="presParOf" srcId="{4F3F69B6-9995-49F1-9E3B-380BBB9CEA21}" destId="{A29F8744-B018-4517-86B5-797CA6AADF8D}" srcOrd="8" destOrd="0" presId="urn:microsoft.com/office/officeart/2018/5/layout/IconCircleLabelList"/>
    <dgm:cxn modelId="{98770ED8-BA34-43F3-B9F5-06428FE7545D}" type="presParOf" srcId="{A29F8744-B018-4517-86B5-797CA6AADF8D}" destId="{62D02F39-BEC0-4DED-812C-7839A2A2E64E}" srcOrd="0" destOrd="0" presId="urn:microsoft.com/office/officeart/2018/5/layout/IconCircleLabelList"/>
    <dgm:cxn modelId="{F0D48BA4-F5F5-41EA-8556-837938070448}" type="presParOf" srcId="{A29F8744-B018-4517-86B5-797CA6AADF8D}" destId="{5EECDDCB-F2B8-4706-9A40-87EBBBD012E7}" srcOrd="1" destOrd="0" presId="urn:microsoft.com/office/officeart/2018/5/layout/IconCircleLabelList"/>
    <dgm:cxn modelId="{323EC0D4-2CCE-47AE-95B2-F2FEB8769A76}" type="presParOf" srcId="{A29F8744-B018-4517-86B5-797CA6AADF8D}" destId="{A25D5956-F19A-4565-AF2A-4922B2C0415B}" srcOrd="2" destOrd="0" presId="urn:microsoft.com/office/officeart/2018/5/layout/IconCircleLabelList"/>
    <dgm:cxn modelId="{9D20EBB2-05F1-47F5-8BA3-420375D70A22}" type="presParOf" srcId="{A29F8744-B018-4517-86B5-797CA6AADF8D}" destId="{9D266B39-4084-4353-9CAD-86387A9B3A8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5398021-77B6-4449-A00D-14E962240D6B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EE3FB36-683E-4033-A3F7-0D5C19C3B27B}">
      <dgm:prSet/>
      <dgm:spPr/>
      <dgm:t>
        <a:bodyPr/>
        <a:lstStyle/>
        <a:p>
          <a:r>
            <a:rPr lang="en-US"/>
            <a:t>HOW ENGAGED ARE YOU WITH YOUR COMMUNITY?</a:t>
          </a:r>
        </a:p>
      </dgm:t>
    </dgm:pt>
    <dgm:pt modelId="{CA64FB9E-542A-4C34-861A-FCCD887E053D}" type="parTrans" cxnId="{B7880E2D-47BA-4694-AF8B-FE6B0C7D2AA8}">
      <dgm:prSet/>
      <dgm:spPr/>
      <dgm:t>
        <a:bodyPr/>
        <a:lstStyle/>
        <a:p>
          <a:endParaRPr lang="en-US"/>
        </a:p>
      </dgm:t>
    </dgm:pt>
    <dgm:pt modelId="{1FB640A8-C4BE-4303-BA14-FDDD0B8254B9}" type="sibTrans" cxnId="{B7880E2D-47BA-4694-AF8B-FE6B0C7D2AA8}">
      <dgm:prSet/>
      <dgm:spPr/>
      <dgm:t>
        <a:bodyPr/>
        <a:lstStyle/>
        <a:p>
          <a:endParaRPr lang="en-US"/>
        </a:p>
      </dgm:t>
    </dgm:pt>
    <dgm:pt modelId="{FBC9C1AD-BEA9-49CC-BD77-2CF06F385FB8}">
      <dgm:prSet/>
      <dgm:spPr/>
      <dgm:t>
        <a:bodyPr/>
        <a:lstStyle/>
        <a:p>
          <a:r>
            <a:rPr lang="en-US"/>
            <a:t>SUPPORT LOCAL BUSINESS</a:t>
          </a:r>
        </a:p>
      </dgm:t>
    </dgm:pt>
    <dgm:pt modelId="{48F47AA9-4239-414D-804B-34E5F3768015}" type="parTrans" cxnId="{9ECAC551-F905-40BE-A36B-072BFB682A32}">
      <dgm:prSet/>
      <dgm:spPr/>
      <dgm:t>
        <a:bodyPr/>
        <a:lstStyle/>
        <a:p>
          <a:endParaRPr lang="en-US"/>
        </a:p>
      </dgm:t>
    </dgm:pt>
    <dgm:pt modelId="{9F37BFAC-4810-47F6-AA77-831049A00124}" type="sibTrans" cxnId="{9ECAC551-F905-40BE-A36B-072BFB682A32}">
      <dgm:prSet/>
      <dgm:spPr/>
      <dgm:t>
        <a:bodyPr/>
        <a:lstStyle/>
        <a:p>
          <a:endParaRPr lang="en-US"/>
        </a:p>
      </dgm:t>
    </dgm:pt>
    <dgm:pt modelId="{06DE6B46-B533-4764-8569-B9908A72DA93}">
      <dgm:prSet/>
      <dgm:spPr/>
      <dgm:t>
        <a:bodyPr/>
        <a:lstStyle/>
        <a:p>
          <a:r>
            <a:rPr lang="en-US"/>
            <a:t>MISSION WORK IN COMMUNITY (REACH JERUSALEM)</a:t>
          </a:r>
        </a:p>
      </dgm:t>
    </dgm:pt>
    <dgm:pt modelId="{BDA78B67-F23A-4066-B2C2-20B8450943FB}" type="parTrans" cxnId="{04CD52D5-7222-4AB2-95E4-3502DCE13182}">
      <dgm:prSet/>
      <dgm:spPr/>
      <dgm:t>
        <a:bodyPr/>
        <a:lstStyle/>
        <a:p>
          <a:endParaRPr lang="en-US"/>
        </a:p>
      </dgm:t>
    </dgm:pt>
    <dgm:pt modelId="{2621F005-50AD-435A-A58F-B0BB5751C833}" type="sibTrans" cxnId="{04CD52D5-7222-4AB2-95E4-3502DCE13182}">
      <dgm:prSet/>
      <dgm:spPr/>
      <dgm:t>
        <a:bodyPr/>
        <a:lstStyle/>
        <a:p>
          <a:endParaRPr lang="en-US"/>
        </a:p>
      </dgm:t>
    </dgm:pt>
    <dgm:pt modelId="{3393D0EC-3A8A-41C8-89DD-490B891A55B1}" type="pres">
      <dgm:prSet presAssocID="{95398021-77B6-4449-A00D-14E962240D6B}" presName="diagram" presStyleCnt="0">
        <dgm:presLayoutVars>
          <dgm:dir/>
          <dgm:resizeHandles val="exact"/>
        </dgm:presLayoutVars>
      </dgm:prSet>
      <dgm:spPr/>
    </dgm:pt>
    <dgm:pt modelId="{2BA5673F-F51C-4775-865F-D0C55538AB8E}" type="pres">
      <dgm:prSet presAssocID="{3EE3FB36-683E-4033-A3F7-0D5C19C3B27B}" presName="node" presStyleLbl="node1" presStyleIdx="0" presStyleCnt="3">
        <dgm:presLayoutVars>
          <dgm:bulletEnabled val="1"/>
        </dgm:presLayoutVars>
      </dgm:prSet>
      <dgm:spPr/>
    </dgm:pt>
    <dgm:pt modelId="{B61684FD-E67A-4B91-92C8-0C692905D5F4}" type="pres">
      <dgm:prSet presAssocID="{1FB640A8-C4BE-4303-BA14-FDDD0B8254B9}" presName="sibTrans" presStyleCnt="0"/>
      <dgm:spPr/>
    </dgm:pt>
    <dgm:pt modelId="{E54B6E5F-0767-4D28-8B57-1D442733599D}" type="pres">
      <dgm:prSet presAssocID="{FBC9C1AD-BEA9-49CC-BD77-2CF06F385FB8}" presName="node" presStyleLbl="node1" presStyleIdx="1" presStyleCnt="3">
        <dgm:presLayoutVars>
          <dgm:bulletEnabled val="1"/>
        </dgm:presLayoutVars>
      </dgm:prSet>
      <dgm:spPr/>
    </dgm:pt>
    <dgm:pt modelId="{46F903C2-6C1C-4A4D-B8A8-7971EC33948D}" type="pres">
      <dgm:prSet presAssocID="{9F37BFAC-4810-47F6-AA77-831049A00124}" presName="sibTrans" presStyleCnt="0"/>
      <dgm:spPr/>
    </dgm:pt>
    <dgm:pt modelId="{31A5262A-2389-4A42-BDA0-3E38C0676D83}" type="pres">
      <dgm:prSet presAssocID="{06DE6B46-B533-4764-8569-B9908A72DA93}" presName="node" presStyleLbl="node1" presStyleIdx="2" presStyleCnt="3">
        <dgm:presLayoutVars>
          <dgm:bulletEnabled val="1"/>
        </dgm:presLayoutVars>
      </dgm:prSet>
      <dgm:spPr/>
    </dgm:pt>
  </dgm:ptLst>
  <dgm:cxnLst>
    <dgm:cxn modelId="{B7880E2D-47BA-4694-AF8B-FE6B0C7D2AA8}" srcId="{95398021-77B6-4449-A00D-14E962240D6B}" destId="{3EE3FB36-683E-4033-A3F7-0D5C19C3B27B}" srcOrd="0" destOrd="0" parTransId="{CA64FB9E-542A-4C34-861A-FCCD887E053D}" sibTransId="{1FB640A8-C4BE-4303-BA14-FDDD0B8254B9}"/>
    <dgm:cxn modelId="{5BE7DF5B-2957-4448-BFDB-EFAA8A8D43EE}" type="presOf" srcId="{FBC9C1AD-BEA9-49CC-BD77-2CF06F385FB8}" destId="{E54B6E5F-0767-4D28-8B57-1D442733599D}" srcOrd="0" destOrd="0" presId="urn:microsoft.com/office/officeart/2005/8/layout/default"/>
    <dgm:cxn modelId="{6E917E44-B7A8-4B09-80CD-25E7098EE5EE}" type="presOf" srcId="{95398021-77B6-4449-A00D-14E962240D6B}" destId="{3393D0EC-3A8A-41C8-89DD-490B891A55B1}" srcOrd="0" destOrd="0" presId="urn:microsoft.com/office/officeart/2005/8/layout/default"/>
    <dgm:cxn modelId="{9ECAC551-F905-40BE-A36B-072BFB682A32}" srcId="{95398021-77B6-4449-A00D-14E962240D6B}" destId="{FBC9C1AD-BEA9-49CC-BD77-2CF06F385FB8}" srcOrd="1" destOrd="0" parTransId="{48F47AA9-4239-414D-804B-34E5F3768015}" sibTransId="{9F37BFAC-4810-47F6-AA77-831049A00124}"/>
    <dgm:cxn modelId="{9D2CEE85-8B6C-4468-9E6E-D559C099ED7E}" type="presOf" srcId="{3EE3FB36-683E-4033-A3F7-0D5C19C3B27B}" destId="{2BA5673F-F51C-4775-865F-D0C55538AB8E}" srcOrd="0" destOrd="0" presId="urn:microsoft.com/office/officeart/2005/8/layout/default"/>
    <dgm:cxn modelId="{8DA41788-07EE-43E7-A068-8DDF90312A1C}" type="presOf" srcId="{06DE6B46-B533-4764-8569-B9908A72DA93}" destId="{31A5262A-2389-4A42-BDA0-3E38C0676D83}" srcOrd="0" destOrd="0" presId="urn:microsoft.com/office/officeart/2005/8/layout/default"/>
    <dgm:cxn modelId="{04CD52D5-7222-4AB2-95E4-3502DCE13182}" srcId="{95398021-77B6-4449-A00D-14E962240D6B}" destId="{06DE6B46-B533-4764-8569-B9908A72DA93}" srcOrd="2" destOrd="0" parTransId="{BDA78B67-F23A-4066-B2C2-20B8450943FB}" sibTransId="{2621F005-50AD-435A-A58F-B0BB5751C833}"/>
    <dgm:cxn modelId="{83FD9B39-91BD-4768-9772-EA33F38E2AFE}" type="presParOf" srcId="{3393D0EC-3A8A-41C8-89DD-490B891A55B1}" destId="{2BA5673F-F51C-4775-865F-D0C55538AB8E}" srcOrd="0" destOrd="0" presId="urn:microsoft.com/office/officeart/2005/8/layout/default"/>
    <dgm:cxn modelId="{1DDD319A-744B-439E-89C3-727718C6A14E}" type="presParOf" srcId="{3393D0EC-3A8A-41C8-89DD-490B891A55B1}" destId="{B61684FD-E67A-4B91-92C8-0C692905D5F4}" srcOrd="1" destOrd="0" presId="urn:microsoft.com/office/officeart/2005/8/layout/default"/>
    <dgm:cxn modelId="{9A819727-DD47-4A8C-A802-FC8027028A8F}" type="presParOf" srcId="{3393D0EC-3A8A-41C8-89DD-490B891A55B1}" destId="{E54B6E5F-0767-4D28-8B57-1D442733599D}" srcOrd="2" destOrd="0" presId="urn:microsoft.com/office/officeart/2005/8/layout/default"/>
    <dgm:cxn modelId="{49CFADC0-6E9A-4D84-AFC7-789346AEBCC7}" type="presParOf" srcId="{3393D0EC-3A8A-41C8-89DD-490B891A55B1}" destId="{46F903C2-6C1C-4A4D-B8A8-7971EC33948D}" srcOrd="3" destOrd="0" presId="urn:microsoft.com/office/officeart/2005/8/layout/default"/>
    <dgm:cxn modelId="{48CB2842-91A4-4298-AF67-A45DB24BF645}" type="presParOf" srcId="{3393D0EC-3A8A-41C8-89DD-490B891A55B1}" destId="{31A5262A-2389-4A42-BDA0-3E38C0676D8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E325FBE-F4D3-4A47-9C52-675D7A355763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0DA622B-43D4-4CC4-8FFA-8091CEFCE5DD}">
      <dgm:prSet/>
      <dgm:spPr/>
      <dgm:t>
        <a:bodyPr/>
        <a:lstStyle/>
        <a:p>
          <a:pPr>
            <a:defRPr cap="all"/>
          </a:pPr>
          <a:r>
            <a:rPr lang="en-US"/>
            <a:t>THE STAFFING ISSUE (PAID/VOLUNTEER)</a:t>
          </a:r>
        </a:p>
      </dgm:t>
    </dgm:pt>
    <dgm:pt modelId="{A9801D2D-8012-4873-9B95-5DA7F3599AAA}" type="parTrans" cxnId="{98AD98E7-8566-4F78-A955-47AD2E6B85AA}">
      <dgm:prSet/>
      <dgm:spPr/>
      <dgm:t>
        <a:bodyPr/>
        <a:lstStyle/>
        <a:p>
          <a:endParaRPr lang="en-US"/>
        </a:p>
      </dgm:t>
    </dgm:pt>
    <dgm:pt modelId="{F111A8E6-FC87-4CC1-ADD1-6315CBE956A8}" type="sibTrans" cxnId="{98AD98E7-8566-4F78-A955-47AD2E6B85AA}">
      <dgm:prSet/>
      <dgm:spPr/>
      <dgm:t>
        <a:bodyPr/>
        <a:lstStyle/>
        <a:p>
          <a:endParaRPr lang="en-US"/>
        </a:p>
      </dgm:t>
    </dgm:pt>
    <dgm:pt modelId="{FBA06688-AFA9-4A43-A941-C348DAD06B48}">
      <dgm:prSet/>
      <dgm:spPr/>
      <dgm:t>
        <a:bodyPr/>
        <a:lstStyle/>
        <a:p>
          <a:pPr>
            <a:defRPr cap="all"/>
          </a:pPr>
          <a:r>
            <a:rPr lang="en-US"/>
            <a:t>THE BUDGET ISSUE</a:t>
          </a:r>
        </a:p>
      </dgm:t>
    </dgm:pt>
    <dgm:pt modelId="{F180F83A-7E90-4F2D-82C3-9CA328AC88D9}" type="parTrans" cxnId="{4A016790-7D85-4B5B-A884-44A8A1918F98}">
      <dgm:prSet/>
      <dgm:spPr/>
      <dgm:t>
        <a:bodyPr/>
        <a:lstStyle/>
        <a:p>
          <a:endParaRPr lang="en-US"/>
        </a:p>
      </dgm:t>
    </dgm:pt>
    <dgm:pt modelId="{3642186E-129A-42F0-B765-099D5B239D9B}" type="sibTrans" cxnId="{4A016790-7D85-4B5B-A884-44A8A1918F98}">
      <dgm:prSet/>
      <dgm:spPr/>
      <dgm:t>
        <a:bodyPr/>
        <a:lstStyle/>
        <a:p>
          <a:endParaRPr lang="en-US"/>
        </a:p>
      </dgm:t>
    </dgm:pt>
    <dgm:pt modelId="{B6C05C06-5C9E-4EF2-8469-9DFE34831769}" type="pres">
      <dgm:prSet presAssocID="{8E325FBE-F4D3-4A47-9C52-675D7A355763}" presName="root" presStyleCnt="0">
        <dgm:presLayoutVars>
          <dgm:dir/>
          <dgm:resizeHandles val="exact"/>
        </dgm:presLayoutVars>
      </dgm:prSet>
      <dgm:spPr/>
    </dgm:pt>
    <dgm:pt modelId="{C24D6869-8C60-4C9A-97F1-7F5019116E2E}" type="pres">
      <dgm:prSet presAssocID="{00DA622B-43D4-4CC4-8FFA-8091CEFCE5DD}" presName="compNode" presStyleCnt="0"/>
      <dgm:spPr/>
    </dgm:pt>
    <dgm:pt modelId="{BAC90169-90E7-4B66-AF72-0487DE5D589C}" type="pres">
      <dgm:prSet presAssocID="{00DA622B-43D4-4CC4-8FFA-8091CEFCE5DD}" presName="iconBgRect" presStyleLbl="bgShp" presStyleIdx="0" presStyleCnt="2"/>
      <dgm:spPr/>
    </dgm:pt>
    <dgm:pt modelId="{087FF8DB-E365-4A8C-A558-7D65A7FAAA58}" type="pres">
      <dgm:prSet presAssocID="{00DA622B-43D4-4CC4-8FFA-8091CEFCE5D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A302E5A5-2492-4F24-BE5C-35C78D2CD5AC}" type="pres">
      <dgm:prSet presAssocID="{00DA622B-43D4-4CC4-8FFA-8091CEFCE5DD}" presName="spaceRect" presStyleCnt="0"/>
      <dgm:spPr/>
    </dgm:pt>
    <dgm:pt modelId="{657EB973-DC60-46AB-A2F9-0D9FABB8A32D}" type="pres">
      <dgm:prSet presAssocID="{00DA622B-43D4-4CC4-8FFA-8091CEFCE5DD}" presName="textRect" presStyleLbl="revTx" presStyleIdx="0" presStyleCnt="2">
        <dgm:presLayoutVars>
          <dgm:chMax val="1"/>
          <dgm:chPref val="1"/>
        </dgm:presLayoutVars>
      </dgm:prSet>
      <dgm:spPr/>
    </dgm:pt>
    <dgm:pt modelId="{FCC995ED-E01C-4DB9-B05B-A81AA9558722}" type="pres">
      <dgm:prSet presAssocID="{F111A8E6-FC87-4CC1-ADD1-6315CBE956A8}" presName="sibTrans" presStyleCnt="0"/>
      <dgm:spPr/>
    </dgm:pt>
    <dgm:pt modelId="{A596DC96-F149-461B-B0E6-7F7D3F8EB21B}" type="pres">
      <dgm:prSet presAssocID="{FBA06688-AFA9-4A43-A941-C348DAD06B48}" presName="compNode" presStyleCnt="0"/>
      <dgm:spPr/>
    </dgm:pt>
    <dgm:pt modelId="{0219AB3E-A422-4C10-87DD-3E7260CC028E}" type="pres">
      <dgm:prSet presAssocID="{FBA06688-AFA9-4A43-A941-C348DAD06B48}" presName="iconBgRect" presStyleLbl="bgShp" presStyleIdx="1" presStyleCnt="2"/>
      <dgm:spPr/>
    </dgm:pt>
    <dgm:pt modelId="{27CBDAFC-27D6-412F-896F-291C4A805C18}" type="pres">
      <dgm:prSet presAssocID="{FBA06688-AFA9-4A43-A941-C348DAD06B4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AD4AFC2F-FAC8-420C-8A13-7B0298DFB68D}" type="pres">
      <dgm:prSet presAssocID="{FBA06688-AFA9-4A43-A941-C348DAD06B48}" presName="spaceRect" presStyleCnt="0"/>
      <dgm:spPr/>
    </dgm:pt>
    <dgm:pt modelId="{B610EB16-6284-42EA-B665-F0C7D8759EA5}" type="pres">
      <dgm:prSet presAssocID="{FBA06688-AFA9-4A43-A941-C348DAD06B48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2E58E952-AB13-4666-A1C7-C28D4BDE28AA}" type="presOf" srcId="{8E325FBE-F4D3-4A47-9C52-675D7A355763}" destId="{B6C05C06-5C9E-4EF2-8469-9DFE34831769}" srcOrd="0" destOrd="0" presId="urn:microsoft.com/office/officeart/2018/5/layout/IconCircleLabelList"/>
    <dgm:cxn modelId="{4A016790-7D85-4B5B-A884-44A8A1918F98}" srcId="{8E325FBE-F4D3-4A47-9C52-675D7A355763}" destId="{FBA06688-AFA9-4A43-A941-C348DAD06B48}" srcOrd="1" destOrd="0" parTransId="{F180F83A-7E90-4F2D-82C3-9CA328AC88D9}" sibTransId="{3642186E-129A-42F0-B765-099D5B239D9B}"/>
    <dgm:cxn modelId="{92C36BA1-EF0F-4E79-9551-8463D1C40CD9}" type="presOf" srcId="{FBA06688-AFA9-4A43-A941-C348DAD06B48}" destId="{B610EB16-6284-42EA-B665-F0C7D8759EA5}" srcOrd="0" destOrd="0" presId="urn:microsoft.com/office/officeart/2018/5/layout/IconCircleLabelList"/>
    <dgm:cxn modelId="{98AD98E7-8566-4F78-A955-47AD2E6B85AA}" srcId="{8E325FBE-F4D3-4A47-9C52-675D7A355763}" destId="{00DA622B-43D4-4CC4-8FFA-8091CEFCE5DD}" srcOrd="0" destOrd="0" parTransId="{A9801D2D-8012-4873-9B95-5DA7F3599AAA}" sibTransId="{F111A8E6-FC87-4CC1-ADD1-6315CBE956A8}"/>
    <dgm:cxn modelId="{E5AE14E9-DAFD-4E36-8BBE-F652A7D3D15C}" type="presOf" srcId="{00DA622B-43D4-4CC4-8FFA-8091CEFCE5DD}" destId="{657EB973-DC60-46AB-A2F9-0D9FABB8A32D}" srcOrd="0" destOrd="0" presId="urn:microsoft.com/office/officeart/2018/5/layout/IconCircleLabelList"/>
    <dgm:cxn modelId="{ADEEB2A0-54D5-4CC2-9308-27D68F7AC13C}" type="presParOf" srcId="{B6C05C06-5C9E-4EF2-8469-9DFE34831769}" destId="{C24D6869-8C60-4C9A-97F1-7F5019116E2E}" srcOrd="0" destOrd="0" presId="urn:microsoft.com/office/officeart/2018/5/layout/IconCircleLabelList"/>
    <dgm:cxn modelId="{7A85BA57-67FF-429E-867D-DC35632158ED}" type="presParOf" srcId="{C24D6869-8C60-4C9A-97F1-7F5019116E2E}" destId="{BAC90169-90E7-4B66-AF72-0487DE5D589C}" srcOrd="0" destOrd="0" presId="urn:microsoft.com/office/officeart/2018/5/layout/IconCircleLabelList"/>
    <dgm:cxn modelId="{B18A47A8-F1A7-4237-AE31-345DB43E6B4D}" type="presParOf" srcId="{C24D6869-8C60-4C9A-97F1-7F5019116E2E}" destId="{087FF8DB-E365-4A8C-A558-7D65A7FAAA58}" srcOrd="1" destOrd="0" presId="urn:microsoft.com/office/officeart/2018/5/layout/IconCircleLabelList"/>
    <dgm:cxn modelId="{663E16F8-1FA0-475D-BDA8-1073DB375CCF}" type="presParOf" srcId="{C24D6869-8C60-4C9A-97F1-7F5019116E2E}" destId="{A302E5A5-2492-4F24-BE5C-35C78D2CD5AC}" srcOrd="2" destOrd="0" presId="urn:microsoft.com/office/officeart/2018/5/layout/IconCircleLabelList"/>
    <dgm:cxn modelId="{38BB4A37-2AA9-4F76-A78B-EF197E90D174}" type="presParOf" srcId="{C24D6869-8C60-4C9A-97F1-7F5019116E2E}" destId="{657EB973-DC60-46AB-A2F9-0D9FABB8A32D}" srcOrd="3" destOrd="0" presId="urn:microsoft.com/office/officeart/2018/5/layout/IconCircleLabelList"/>
    <dgm:cxn modelId="{3BD69697-896D-4DA7-96F8-E51B620B9F73}" type="presParOf" srcId="{B6C05C06-5C9E-4EF2-8469-9DFE34831769}" destId="{FCC995ED-E01C-4DB9-B05B-A81AA9558722}" srcOrd="1" destOrd="0" presId="urn:microsoft.com/office/officeart/2018/5/layout/IconCircleLabelList"/>
    <dgm:cxn modelId="{DBC9CCF6-3293-467C-9BAD-C637FD57AFF4}" type="presParOf" srcId="{B6C05C06-5C9E-4EF2-8469-9DFE34831769}" destId="{A596DC96-F149-461B-B0E6-7F7D3F8EB21B}" srcOrd="2" destOrd="0" presId="urn:microsoft.com/office/officeart/2018/5/layout/IconCircleLabelList"/>
    <dgm:cxn modelId="{3DC1E551-EDF6-4520-9A3F-41EBFF9748AB}" type="presParOf" srcId="{A596DC96-F149-461B-B0E6-7F7D3F8EB21B}" destId="{0219AB3E-A422-4C10-87DD-3E7260CC028E}" srcOrd="0" destOrd="0" presId="urn:microsoft.com/office/officeart/2018/5/layout/IconCircleLabelList"/>
    <dgm:cxn modelId="{9370C9A3-E214-415A-85F4-F12944CD66B0}" type="presParOf" srcId="{A596DC96-F149-461B-B0E6-7F7D3F8EB21B}" destId="{27CBDAFC-27D6-412F-896F-291C4A805C18}" srcOrd="1" destOrd="0" presId="urn:microsoft.com/office/officeart/2018/5/layout/IconCircleLabelList"/>
    <dgm:cxn modelId="{E2DEA772-816F-4C7C-93AB-C5186B02A648}" type="presParOf" srcId="{A596DC96-F149-461B-B0E6-7F7D3F8EB21B}" destId="{AD4AFC2F-FAC8-420C-8A13-7B0298DFB68D}" srcOrd="2" destOrd="0" presId="urn:microsoft.com/office/officeart/2018/5/layout/IconCircleLabelList"/>
    <dgm:cxn modelId="{B1CF6CFF-CF59-4724-ABB0-C89A6EBD08AB}" type="presParOf" srcId="{A596DC96-F149-461B-B0E6-7F7D3F8EB21B}" destId="{B610EB16-6284-42EA-B665-F0C7D8759EA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8EB4300-3A0E-4472-BDA4-D52D985E2A7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C79C960D-9283-414D-BED4-DA6DD8CD63FC}">
      <dgm:prSet/>
      <dgm:spPr/>
      <dgm:t>
        <a:bodyPr/>
        <a:lstStyle/>
        <a:p>
          <a:pPr>
            <a:defRPr cap="all"/>
          </a:pPr>
          <a:r>
            <a:rPr lang="en-US"/>
            <a:t>SIMPLICITY</a:t>
          </a:r>
        </a:p>
      </dgm:t>
    </dgm:pt>
    <dgm:pt modelId="{D68B532C-F1CD-4BB8-9C8A-16A56D35986E}" type="parTrans" cxnId="{4AFD00B0-3458-4367-98CE-0E8480FE55D4}">
      <dgm:prSet/>
      <dgm:spPr/>
      <dgm:t>
        <a:bodyPr/>
        <a:lstStyle/>
        <a:p>
          <a:endParaRPr lang="en-US"/>
        </a:p>
      </dgm:t>
    </dgm:pt>
    <dgm:pt modelId="{B91FB390-60D4-4C9A-A54F-8FDFC964B452}" type="sibTrans" cxnId="{4AFD00B0-3458-4367-98CE-0E8480FE55D4}">
      <dgm:prSet/>
      <dgm:spPr/>
      <dgm:t>
        <a:bodyPr/>
        <a:lstStyle/>
        <a:p>
          <a:endParaRPr lang="en-US"/>
        </a:p>
      </dgm:t>
    </dgm:pt>
    <dgm:pt modelId="{04E0DE2E-324E-48A5-8E9F-01BF6F391E1E}">
      <dgm:prSet/>
      <dgm:spPr/>
      <dgm:t>
        <a:bodyPr/>
        <a:lstStyle/>
        <a:p>
          <a:pPr>
            <a:defRPr cap="all"/>
          </a:pPr>
          <a:r>
            <a:rPr lang="en-US"/>
            <a:t>FOCUS</a:t>
          </a:r>
        </a:p>
      </dgm:t>
    </dgm:pt>
    <dgm:pt modelId="{5305C1AD-2B15-47C7-8CB5-72AAB55BA796}" type="parTrans" cxnId="{DEEFF80F-853B-4C02-A287-C7CB261795A1}">
      <dgm:prSet/>
      <dgm:spPr/>
      <dgm:t>
        <a:bodyPr/>
        <a:lstStyle/>
        <a:p>
          <a:endParaRPr lang="en-US"/>
        </a:p>
      </dgm:t>
    </dgm:pt>
    <dgm:pt modelId="{8254EED4-72C8-432C-AF22-146E3341A660}" type="sibTrans" cxnId="{DEEFF80F-853B-4C02-A287-C7CB261795A1}">
      <dgm:prSet/>
      <dgm:spPr/>
      <dgm:t>
        <a:bodyPr/>
        <a:lstStyle/>
        <a:p>
          <a:endParaRPr lang="en-US"/>
        </a:p>
      </dgm:t>
    </dgm:pt>
    <dgm:pt modelId="{C36A1AB3-6A76-48A7-98C8-BEE7BB4D1ACB}" type="pres">
      <dgm:prSet presAssocID="{08EB4300-3A0E-4472-BDA4-D52D985E2A72}" presName="root" presStyleCnt="0">
        <dgm:presLayoutVars>
          <dgm:dir/>
          <dgm:resizeHandles val="exact"/>
        </dgm:presLayoutVars>
      </dgm:prSet>
      <dgm:spPr/>
    </dgm:pt>
    <dgm:pt modelId="{32204A14-4E94-418F-80AF-5D3B03872594}" type="pres">
      <dgm:prSet presAssocID="{C79C960D-9283-414D-BED4-DA6DD8CD63FC}" presName="compNode" presStyleCnt="0"/>
      <dgm:spPr/>
    </dgm:pt>
    <dgm:pt modelId="{593224DA-1DF4-423C-BBD6-A6CD10062F38}" type="pres">
      <dgm:prSet presAssocID="{C79C960D-9283-414D-BED4-DA6DD8CD63FC}" presName="iconBgRect" presStyleLbl="bgShp" presStyleIdx="0" presStyleCnt="2"/>
      <dgm:spPr/>
    </dgm:pt>
    <dgm:pt modelId="{136801F4-70A3-4E9D-B2ED-C238F2CEEF9E}" type="pres">
      <dgm:prSet presAssocID="{C79C960D-9283-414D-BED4-DA6DD8CD63F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0A277E9-C862-4CE1-AC5C-92FB6F149891}" type="pres">
      <dgm:prSet presAssocID="{C79C960D-9283-414D-BED4-DA6DD8CD63FC}" presName="spaceRect" presStyleCnt="0"/>
      <dgm:spPr/>
    </dgm:pt>
    <dgm:pt modelId="{DE32AEF1-7D97-430B-98A9-691E0F368A4F}" type="pres">
      <dgm:prSet presAssocID="{C79C960D-9283-414D-BED4-DA6DD8CD63FC}" presName="textRect" presStyleLbl="revTx" presStyleIdx="0" presStyleCnt="2">
        <dgm:presLayoutVars>
          <dgm:chMax val="1"/>
          <dgm:chPref val="1"/>
        </dgm:presLayoutVars>
      </dgm:prSet>
      <dgm:spPr/>
    </dgm:pt>
    <dgm:pt modelId="{7F4C26DE-0D0F-4DDE-8608-485841532347}" type="pres">
      <dgm:prSet presAssocID="{B91FB390-60D4-4C9A-A54F-8FDFC964B452}" presName="sibTrans" presStyleCnt="0"/>
      <dgm:spPr/>
    </dgm:pt>
    <dgm:pt modelId="{9FF7B0F4-7D49-40BB-B656-D91A89EA9C1B}" type="pres">
      <dgm:prSet presAssocID="{04E0DE2E-324E-48A5-8E9F-01BF6F391E1E}" presName="compNode" presStyleCnt="0"/>
      <dgm:spPr/>
    </dgm:pt>
    <dgm:pt modelId="{54934C09-EFF8-46B5-A956-7A9BEF2AB870}" type="pres">
      <dgm:prSet presAssocID="{04E0DE2E-324E-48A5-8E9F-01BF6F391E1E}" presName="iconBgRect" presStyleLbl="bgShp" presStyleIdx="1" presStyleCnt="2"/>
      <dgm:spPr/>
    </dgm:pt>
    <dgm:pt modelId="{78D28436-8CEC-47F0-9C78-5A6623394BE6}" type="pres">
      <dgm:prSet presAssocID="{04E0DE2E-324E-48A5-8E9F-01BF6F391E1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35889975-C390-4DF2-9132-C775723501E3}" type="pres">
      <dgm:prSet presAssocID="{04E0DE2E-324E-48A5-8E9F-01BF6F391E1E}" presName="spaceRect" presStyleCnt="0"/>
      <dgm:spPr/>
    </dgm:pt>
    <dgm:pt modelId="{69E826D6-B9B4-4003-A311-CDBEE52A0BFF}" type="pres">
      <dgm:prSet presAssocID="{04E0DE2E-324E-48A5-8E9F-01BF6F391E1E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DEEFF80F-853B-4C02-A287-C7CB261795A1}" srcId="{08EB4300-3A0E-4472-BDA4-D52D985E2A72}" destId="{04E0DE2E-324E-48A5-8E9F-01BF6F391E1E}" srcOrd="1" destOrd="0" parTransId="{5305C1AD-2B15-47C7-8CB5-72AAB55BA796}" sibTransId="{8254EED4-72C8-432C-AF22-146E3341A660}"/>
    <dgm:cxn modelId="{4C04522A-0339-45C5-B4F2-8F7FA03F58D0}" type="presOf" srcId="{04E0DE2E-324E-48A5-8E9F-01BF6F391E1E}" destId="{69E826D6-B9B4-4003-A311-CDBEE52A0BFF}" srcOrd="0" destOrd="0" presId="urn:microsoft.com/office/officeart/2018/5/layout/IconCircleLabelList"/>
    <dgm:cxn modelId="{C3F3A132-2C8B-4E8E-B0AB-F7B33BD9E443}" type="presOf" srcId="{08EB4300-3A0E-4472-BDA4-D52D985E2A72}" destId="{C36A1AB3-6A76-48A7-98C8-BEE7BB4D1ACB}" srcOrd="0" destOrd="0" presId="urn:microsoft.com/office/officeart/2018/5/layout/IconCircleLabelList"/>
    <dgm:cxn modelId="{F1B11A75-C737-4D49-834C-CC7BA1FBCEC1}" type="presOf" srcId="{C79C960D-9283-414D-BED4-DA6DD8CD63FC}" destId="{DE32AEF1-7D97-430B-98A9-691E0F368A4F}" srcOrd="0" destOrd="0" presId="urn:microsoft.com/office/officeart/2018/5/layout/IconCircleLabelList"/>
    <dgm:cxn modelId="{4AFD00B0-3458-4367-98CE-0E8480FE55D4}" srcId="{08EB4300-3A0E-4472-BDA4-D52D985E2A72}" destId="{C79C960D-9283-414D-BED4-DA6DD8CD63FC}" srcOrd="0" destOrd="0" parTransId="{D68B532C-F1CD-4BB8-9C8A-16A56D35986E}" sibTransId="{B91FB390-60D4-4C9A-A54F-8FDFC964B452}"/>
    <dgm:cxn modelId="{EA6B15B0-AF1E-438D-AEA5-D2CB47859BCA}" type="presParOf" srcId="{C36A1AB3-6A76-48A7-98C8-BEE7BB4D1ACB}" destId="{32204A14-4E94-418F-80AF-5D3B03872594}" srcOrd="0" destOrd="0" presId="urn:microsoft.com/office/officeart/2018/5/layout/IconCircleLabelList"/>
    <dgm:cxn modelId="{09177672-55D3-4D10-BB4B-2FAFCC629D28}" type="presParOf" srcId="{32204A14-4E94-418F-80AF-5D3B03872594}" destId="{593224DA-1DF4-423C-BBD6-A6CD10062F38}" srcOrd="0" destOrd="0" presId="urn:microsoft.com/office/officeart/2018/5/layout/IconCircleLabelList"/>
    <dgm:cxn modelId="{44027F72-9D0B-4E58-BA3E-30519F1A6B41}" type="presParOf" srcId="{32204A14-4E94-418F-80AF-5D3B03872594}" destId="{136801F4-70A3-4E9D-B2ED-C238F2CEEF9E}" srcOrd="1" destOrd="0" presId="urn:microsoft.com/office/officeart/2018/5/layout/IconCircleLabelList"/>
    <dgm:cxn modelId="{3098E56A-071C-4C36-9993-773777AFECF2}" type="presParOf" srcId="{32204A14-4E94-418F-80AF-5D3B03872594}" destId="{70A277E9-C862-4CE1-AC5C-92FB6F149891}" srcOrd="2" destOrd="0" presId="urn:microsoft.com/office/officeart/2018/5/layout/IconCircleLabelList"/>
    <dgm:cxn modelId="{6F9D4C8D-CE7D-40AA-BA00-B13EDEDE1E2B}" type="presParOf" srcId="{32204A14-4E94-418F-80AF-5D3B03872594}" destId="{DE32AEF1-7D97-430B-98A9-691E0F368A4F}" srcOrd="3" destOrd="0" presId="urn:microsoft.com/office/officeart/2018/5/layout/IconCircleLabelList"/>
    <dgm:cxn modelId="{0829B949-2AC8-48EB-AA90-318DDEBB34AE}" type="presParOf" srcId="{C36A1AB3-6A76-48A7-98C8-BEE7BB4D1ACB}" destId="{7F4C26DE-0D0F-4DDE-8608-485841532347}" srcOrd="1" destOrd="0" presId="urn:microsoft.com/office/officeart/2018/5/layout/IconCircleLabelList"/>
    <dgm:cxn modelId="{C7DEC595-BD8C-4BF3-8CA1-A0DCD243CB50}" type="presParOf" srcId="{C36A1AB3-6A76-48A7-98C8-BEE7BB4D1ACB}" destId="{9FF7B0F4-7D49-40BB-B656-D91A89EA9C1B}" srcOrd="2" destOrd="0" presId="urn:microsoft.com/office/officeart/2018/5/layout/IconCircleLabelList"/>
    <dgm:cxn modelId="{80D07AF9-357A-41CF-985E-AC7D3912C7D0}" type="presParOf" srcId="{9FF7B0F4-7D49-40BB-B656-D91A89EA9C1B}" destId="{54934C09-EFF8-46B5-A956-7A9BEF2AB870}" srcOrd="0" destOrd="0" presId="urn:microsoft.com/office/officeart/2018/5/layout/IconCircleLabelList"/>
    <dgm:cxn modelId="{102B027E-1FFF-4259-8215-758BC0FBDBD6}" type="presParOf" srcId="{9FF7B0F4-7D49-40BB-B656-D91A89EA9C1B}" destId="{78D28436-8CEC-47F0-9C78-5A6623394BE6}" srcOrd="1" destOrd="0" presId="urn:microsoft.com/office/officeart/2018/5/layout/IconCircleLabelList"/>
    <dgm:cxn modelId="{DCC424B7-E4DB-4AC0-ACED-51EE83181C16}" type="presParOf" srcId="{9FF7B0F4-7D49-40BB-B656-D91A89EA9C1B}" destId="{35889975-C390-4DF2-9132-C775723501E3}" srcOrd="2" destOrd="0" presId="urn:microsoft.com/office/officeart/2018/5/layout/IconCircleLabelList"/>
    <dgm:cxn modelId="{A6DEE5CA-3DF4-42E7-9B24-BB7996F77B4F}" type="presParOf" srcId="{9FF7B0F4-7D49-40BB-B656-D91A89EA9C1B}" destId="{69E826D6-B9B4-4003-A311-CDBEE52A0BF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6EA335-ECD7-471E-95B6-B01A55D61E73}">
      <dsp:nvSpPr>
        <dsp:cNvPr id="0" name=""/>
        <dsp:cNvSpPr/>
      </dsp:nvSpPr>
      <dsp:spPr>
        <a:xfrm>
          <a:off x="0" y="647490"/>
          <a:ext cx="6628804" cy="17760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b="1" kern="1200" dirty="0"/>
            <a:t>BOOK – THE POST-QUARANTINE CHURCH</a:t>
          </a:r>
          <a:endParaRPr lang="en-US" sz="4600" kern="1200" dirty="0"/>
        </a:p>
      </dsp:txBody>
      <dsp:txXfrm>
        <a:off x="86700" y="734190"/>
        <a:ext cx="6455404" cy="1602660"/>
      </dsp:txXfrm>
    </dsp:sp>
    <dsp:sp modelId="{E0A6E5E9-7821-42CA-A5B4-42FC39958C67}">
      <dsp:nvSpPr>
        <dsp:cNvPr id="0" name=""/>
        <dsp:cNvSpPr/>
      </dsp:nvSpPr>
      <dsp:spPr>
        <a:xfrm>
          <a:off x="0" y="2556030"/>
          <a:ext cx="6628804" cy="177606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b="1" kern="1200"/>
            <a:t>THOM RAINER (2020)</a:t>
          </a:r>
          <a:endParaRPr lang="en-US" sz="4600" kern="1200"/>
        </a:p>
      </dsp:txBody>
      <dsp:txXfrm>
        <a:off x="86700" y="2642730"/>
        <a:ext cx="6455404" cy="16026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7EA0C8-A6DD-42A9-8F57-1564E03158F9}">
      <dsp:nvSpPr>
        <dsp:cNvPr id="0" name=""/>
        <dsp:cNvSpPr/>
      </dsp:nvSpPr>
      <dsp:spPr>
        <a:xfrm>
          <a:off x="46" y="76174"/>
          <a:ext cx="4494410" cy="158592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PREVIOUS NATIONAL CRISES LED PEOPLE TO CHURCH</a:t>
          </a:r>
        </a:p>
      </dsp:txBody>
      <dsp:txXfrm>
        <a:off x="46" y="76174"/>
        <a:ext cx="4494410" cy="1585923"/>
      </dsp:txXfrm>
    </dsp:sp>
    <dsp:sp modelId="{26F8978F-8D3E-4C45-BF57-550F312DAAA0}">
      <dsp:nvSpPr>
        <dsp:cNvPr id="0" name=""/>
        <dsp:cNvSpPr/>
      </dsp:nvSpPr>
      <dsp:spPr>
        <a:xfrm>
          <a:off x="46" y="1662097"/>
          <a:ext cx="4494410" cy="235521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/>
            <a:t>- SEPT 11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/>
            <a:t>- CHALLENGER EXPLOSION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/>
            <a:t>- JFK ASSASINATION</a:t>
          </a:r>
        </a:p>
      </dsp:txBody>
      <dsp:txXfrm>
        <a:off x="46" y="1662097"/>
        <a:ext cx="4494410" cy="2355210"/>
      </dsp:txXfrm>
    </dsp:sp>
    <dsp:sp modelId="{BECB84AC-3C9C-467E-A3B3-F0DA26067C77}">
      <dsp:nvSpPr>
        <dsp:cNvPr id="0" name=""/>
        <dsp:cNvSpPr/>
      </dsp:nvSpPr>
      <dsp:spPr>
        <a:xfrm>
          <a:off x="5123675" y="76174"/>
          <a:ext cx="4494410" cy="158592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QUARANTINE FORCED PEOPLE OUT OF CHURCH (BUILDING)</a:t>
          </a:r>
        </a:p>
      </dsp:txBody>
      <dsp:txXfrm>
        <a:off x="5123675" y="76174"/>
        <a:ext cx="4494410" cy="1585923"/>
      </dsp:txXfrm>
    </dsp:sp>
    <dsp:sp modelId="{5EB62C48-0ED5-4599-A73C-9FA9A4EDCAC6}">
      <dsp:nvSpPr>
        <dsp:cNvPr id="0" name=""/>
        <dsp:cNvSpPr/>
      </dsp:nvSpPr>
      <dsp:spPr>
        <a:xfrm>
          <a:off x="5123675" y="1662097"/>
          <a:ext cx="4494410" cy="235521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/>
            <a:t>(THE POWER OF GATHERING)</a:t>
          </a:r>
        </a:p>
      </dsp:txBody>
      <dsp:txXfrm>
        <a:off x="5123675" y="1662097"/>
        <a:ext cx="4494410" cy="23552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663C02-2481-4A4B-B936-6A65C21E276A}">
      <dsp:nvSpPr>
        <dsp:cNvPr id="0" name=""/>
        <dsp:cNvSpPr/>
      </dsp:nvSpPr>
      <dsp:spPr>
        <a:xfrm>
          <a:off x="0" y="82944"/>
          <a:ext cx="6424440" cy="11787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INCREASE COMMUNICATION 1000X</a:t>
          </a:r>
        </a:p>
      </dsp:txBody>
      <dsp:txXfrm>
        <a:off x="57543" y="140487"/>
        <a:ext cx="6309354" cy="1063689"/>
      </dsp:txXfrm>
    </dsp:sp>
    <dsp:sp modelId="{A443992B-BC37-4E0C-85AE-0B0ED822E835}">
      <dsp:nvSpPr>
        <dsp:cNvPr id="0" name=""/>
        <dsp:cNvSpPr/>
      </dsp:nvSpPr>
      <dsp:spPr>
        <a:xfrm>
          <a:off x="0" y="1350999"/>
          <a:ext cx="6424440" cy="11787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DON’T GIVE OBSTACLES TOO MUCH ATTENTION</a:t>
          </a:r>
        </a:p>
      </dsp:txBody>
      <dsp:txXfrm>
        <a:off x="57543" y="1408542"/>
        <a:ext cx="6309354" cy="1063689"/>
      </dsp:txXfrm>
    </dsp:sp>
    <dsp:sp modelId="{5767440E-D254-4156-918F-133578302987}">
      <dsp:nvSpPr>
        <dsp:cNvPr id="0" name=""/>
        <dsp:cNvSpPr/>
      </dsp:nvSpPr>
      <dsp:spPr>
        <a:xfrm>
          <a:off x="0" y="2619054"/>
          <a:ext cx="6424440" cy="11787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LOSS OF MEMBERS (CHANGE OF MEMBERS)</a:t>
          </a:r>
        </a:p>
      </dsp:txBody>
      <dsp:txXfrm>
        <a:off x="57543" y="2676597"/>
        <a:ext cx="6309354" cy="10636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F1AE47-39C3-4328-A995-B3210A58AC3C}">
      <dsp:nvSpPr>
        <dsp:cNvPr id="0" name=""/>
        <dsp:cNvSpPr/>
      </dsp:nvSpPr>
      <dsp:spPr>
        <a:xfrm>
          <a:off x="0" y="0"/>
          <a:ext cx="3005666" cy="409348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333" tIns="330200" rIns="234333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GATHERING DIFFERENTLY (FACILITIES)</a:t>
          </a:r>
        </a:p>
      </dsp:txBody>
      <dsp:txXfrm>
        <a:off x="0" y="1555523"/>
        <a:ext cx="3005666" cy="2456089"/>
      </dsp:txXfrm>
    </dsp:sp>
    <dsp:sp modelId="{87030476-FF6F-49A8-9D9D-94603FFF6FEB}">
      <dsp:nvSpPr>
        <dsp:cNvPr id="0" name=""/>
        <dsp:cNvSpPr/>
      </dsp:nvSpPr>
      <dsp:spPr>
        <a:xfrm>
          <a:off x="888810" y="409348"/>
          <a:ext cx="1228044" cy="122804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743" tIns="12700" rIns="95743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068653" y="589191"/>
        <a:ext cx="868358" cy="868358"/>
      </dsp:txXfrm>
    </dsp:sp>
    <dsp:sp modelId="{AA24A05E-7BBF-4B2B-82F9-F4F8409FB12F}">
      <dsp:nvSpPr>
        <dsp:cNvPr id="0" name=""/>
        <dsp:cNvSpPr/>
      </dsp:nvSpPr>
      <dsp:spPr>
        <a:xfrm>
          <a:off x="0" y="4093410"/>
          <a:ext cx="3005666" cy="72"/>
        </a:xfrm>
        <a:prstGeom prst="rect">
          <a:avLst/>
        </a:prstGeom>
        <a:solidFill>
          <a:schemeClr val="accent2">
            <a:hueOff val="-592857"/>
            <a:satOff val="2840"/>
            <a:lumOff val="2627"/>
            <a:alphaOff val="0"/>
          </a:schemeClr>
        </a:solidFill>
        <a:ln w="19050" cap="rnd" cmpd="sng" algn="ctr">
          <a:solidFill>
            <a:schemeClr val="accent2">
              <a:hueOff val="-592857"/>
              <a:satOff val="2840"/>
              <a:lumOff val="26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3CDB80-A721-46F0-AE12-964A7C94D3C7}">
      <dsp:nvSpPr>
        <dsp:cNvPr id="0" name=""/>
        <dsp:cNvSpPr/>
      </dsp:nvSpPr>
      <dsp:spPr>
        <a:xfrm>
          <a:off x="3306233" y="0"/>
          <a:ext cx="3005666" cy="4093482"/>
        </a:xfrm>
        <a:prstGeom prst="rect">
          <a:avLst/>
        </a:prstGeom>
        <a:solidFill>
          <a:schemeClr val="accent2">
            <a:tint val="40000"/>
            <a:alpha val="90000"/>
            <a:hueOff val="-2045920"/>
            <a:satOff val="22554"/>
            <a:lumOff val="2148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2045920"/>
              <a:satOff val="22554"/>
              <a:lumOff val="21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333" tIns="330200" rIns="234333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REACHING THE DIGITAL WORLD</a:t>
          </a:r>
        </a:p>
      </dsp:txBody>
      <dsp:txXfrm>
        <a:off x="3306233" y="1555523"/>
        <a:ext cx="3005666" cy="2456089"/>
      </dsp:txXfrm>
    </dsp:sp>
    <dsp:sp modelId="{C6493552-D729-4A36-B44B-7C9102B66847}">
      <dsp:nvSpPr>
        <dsp:cNvPr id="0" name=""/>
        <dsp:cNvSpPr/>
      </dsp:nvSpPr>
      <dsp:spPr>
        <a:xfrm>
          <a:off x="4195044" y="409348"/>
          <a:ext cx="1228044" cy="1228044"/>
        </a:xfrm>
        <a:prstGeom prst="ellipse">
          <a:avLst/>
        </a:prstGeom>
        <a:solidFill>
          <a:schemeClr val="accent2">
            <a:hueOff val="-1185714"/>
            <a:satOff val="5680"/>
            <a:lumOff val="5255"/>
            <a:alphaOff val="0"/>
          </a:schemeClr>
        </a:solidFill>
        <a:ln w="19050" cap="rnd" cmpd="sng" algn="ctr">
          <a:solidFill>
            <a:schemeClr val="accent2">
              <a:hueOff val="-1185714"/>
              <a:satOff val="5680"/>
              <a:lumOff val="52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743" tIns="12700" rIns="95743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374887" y="589191"/>
        <a:ext cx="868358" cy="868358"/>
      </dsp:txXfrm>
    </dsp:sp>
    <dsp:sp modelId="{132DBADB-B6C0-44D4-97D3-1D40BD158505}">
      <dsp:nvSpPr>
        <dsp:cNvPr id="0" name=""/>
        <dsp:cNvSpPr/>
      </dsp:nvSpPr>
      <dsp:spPr>
        <a:xfrm>
          <a:off x="3306233" y="4093410"/>
          <a:ext cx="3005666" cy="72"/>
        </a:xfrm>
        <a:prstGeom prst="rect">
          <a:avLst/>
        </a:prstGeom>
        <a:solidFill>
          <a:schemeClr val="accent2">
            <a:hueOff val="-1778572"/>
            <a:satOff val="8520"/>
            <a:lumOff val="7882"/>
            <a:alphaOff val="0"/>
          </a:schemeClr>
        </a:solidFill>
        <a:ln w="19050" cap="rnd" cmpd="sng" algn="ctr">
          <a:solidFill>
            <a:schemeClr val="accent2">
              <a:hueOff val="-1778572"/>
              <a:satOff val="8520"/>
              <a:lumOff val="7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58571C-E5B9-4B08-9D5A-911C380AE708}">
      <dsp:nvSpPr>
        <dsp:cNvPr id="0" name=""/>
        <dsp:cNvSpPr/>
      </dsp:nvSpPr>
      <dsp:spPr>
        <a:xfrm>
          <a:off x="6612466" y="0"/>
          <a:ext cx="3005666" cy="4093482"/>
        </a:xfrm>
        <a:prstGeom prst="rect">
          <a:avLst/>
        </a:prstGeom>
        <a:solidFill>
          <a:schemeClr val="accent2">
            <a:tint val="40000"/>
            <a:alpha val="90000"/>
            <a:hueOff val="-4091839"/>
            <a:satOff val="45107"/>
            <a:lumOff val="4296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4091839"/>
              <a:satOff val="45107"/>
              <a:lumOff val="42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333" tIns="330200" rIns="234333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RECONNECTING WITH COMMUNITY &amp; THE POWER OF PRAYER</a:t>
          </a:r>
        </a:p>
      </dsp:txBody>
      <dsp:txXfrm>
        <a:off x="6612466" y="1555523"/>
        <a:ext cx="3005666" cy="2456089"/>
      </dsp:txXfrm>
    </dsp:sp>
    <dsp:sp modelId="{4A31B62F-268D-41B5-ADC6-68E79EA217F4}">
      <dsp:nvSpPr>
        <dsp:cNvPr id="0" name=""/>
        <dsp:cNvSpPr/>
      </dsp:nvSpPr>
      <dsp:spPr>
        <a:xfrm>
          <a:off x="7501277" y="409348"/>
          <a:ext cx="1228044" cy="1228044"/>
        </a:xfrm>
        <a:prstGeom prst="ellipse">
          <a:avLst/>
        </a:prstGeom>
        <a:solidFill>
          <a:schemeClr val="accent2">
            <a:hueOff val="-2371429"/>
            <a:satOff val="11360"/>
            <a:lumOff val="10510"/>
            <a:alphaOff val="0"/>
          </a:schemeClr>
        </a:solidFill>
        <a:ln w="19050" cap="rnd" cmpd="sng" algn="ctr">
          <a:solidFill>
            <a:schemeClr val="accent2">
              <a:hueOff val="-2371429"/>
              <a:satOff val="11360"/>
              <a:lumOff val="105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743" tIns="12700" rIns="95743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7681120" y="589191"/>
        <a:ext cx="868358" cy="868358"/>
      </dsp:txXfrm>
    </dsp:sp>
    <dsp:sp modelId="{27C1DB3B-16BB-4E45-8ED0-5F424F5CCE17}">
      <dsp:nvSpPr>
        <dsp:cNvPr id="0" name=""/>
        <dsp:cNvSpPr/>
      </dsp:nvSpPr>
      <dsp:spPr>
        <a:xfrm>
          <a:off x="6612466" y="4093410"/>
          <a:ext cx="3005666" cy="72"/>
        </a:xfrm>
        <a:prstGeom prst="rect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F8A037-9C6F-4180-BEA0-06DB35765C34}">
      <dsp:nvSpPr>
        <dsp:cNvPr id="0" name=""/>
        <dsp:cNvSpPr/>
      </dsp:nvSpPr>
      <dsp:spPr>
        <a:xfrm>
          <a:off x="0" y="388491"/>
          <a:ext cx="9618133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874741-0EBA-4E46-AED1-F68B61636619}">
      <dsp:nvSpPr>
        <dsp:cNvPr id="0" name=""/>
        <dsp:cNvSpPr/>
      </dsp:nvSpPr>
      <dsp:spPr>
        <a:xfrm>
          <a:off x="480906" y="19491"/>
          <a:ext cx="6732693" cy="738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480" tIns="0" rIns="254480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GOING TO CHURCH VS. BEING THE CHURCH</a:t>
          </a:r>
        </a:p>
      </dsp:txBody>
      <dsp:txXfrm>
        <a:off x="516932" y="55517"/>
        <a:ext cx="6660641" cy="665948"/>
      </dsp:txXfrm>
    </dsp:sp>
    <dsp:sp modelId="{033C5CA3-1BC2-4A22-87AB-F053B06B631B}">
      <dsp:nvSpPr>
        <dsp:cNvPr id="0" name=""/>
        <dsp:cNvSpPr/>
      </dsp:nvSpPr>
      <dsp:spPr>
        <a:xfrm>
          <a:off x="0" y="1522491"/>
          <a:ext cx="9618133" cy="1417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474" tIns="520700" rIns="746474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-Sharing/Partnering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- Differential uses</a:t>
          </a:r>
        </a:p>
      </dsp:txBody>
      <dsp:txXfrm>
        <a:off x="0" y="1522491"/>
        <a:ext cx="9618133" cy="1417500"/>
      </dsp:txXfrm>
    </dsp:sp>
    <dsp:sp modelId="{BDA687B9-273F-4FB8-A922-030154F97902}">
      <dsp:nvSpPr>
        <dsp:cNvPr id="0" name=""/>
        <dsp:cNvSpPr/>
      </dsp:nvSpPr>
      <dsp:spPr>
        <a:xfrm>
          <a:off x="480906" y="1153491"/>
          <a:ext cx="6732693" cy="7380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480" tIns="0" rIns="254480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WHO ARE OUR FACILITIES FOR? </a:t>
          </a:r>
        </a:p>
      </dsp:txBody>
      <dsp:txXfrm>
        <a:off x="516932" y="1189517"/>
        <a:ext cx="6660641" cy="665948"/>
      </dsp:txXfrm>
    </dsp:sp>
    <dsp:sp modelId="{2FEF37AB-6D3A-47E2-A0EB-C16499777050}">
      <dsp:nvSpPr>
        <dsp:cNvPr id="0" name=""/>
        <dsp:cNvSpPr/>
      </dsp:nvSpPr>
      <dsp:spPr>
        <a:xfrm>
          <a:off x="0" y="3443991"/>
          <a:ext cx="9618133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F4DDE1-D1D9-45B4-9560-0A46C3DE1D98}">
      <dsp:nvSpPr>
        <dsp:cNvPr id="0" name=""/>
        <dsp:cNvSpPr/>
      </dsp:nvSpPr>
      <dsp:spPr>
        <a:xfrm>
          <a:off x="480906" y="3074991"/>
          <a:ext cx="6732693" cy="738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480" tIns="0" rIns="254480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HOW SHOULD OUR FACILITIES BE DESIGNED?</a:t>
          </a:r>
        </a:p>
      </dsp:txBody>
      <dsp:txXfrm>
        <a:off x="516932" y="3111017"/>
        <a:ext cx="6660641" cy="6659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776F2A-2225-48DE-9707-5217576627BB}">
      <dsp:nvSpPr>
        <dsp:cNvPr id="0" name=""/>
        <dsp:cNvSpPr/>
      </dsp:nvSpPr>
      <dsp:spPr>
        <a:xfrm>
          <a:off x="333420" y="1035295"/>
          <a:ext cx="1028302" cy="102830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612B7F-2DA5-48BD-A2E9-4998685C0F30}">
      <dsp:nvSpPr>
        <dsp:cNvPr id="0" name=""/>
        <dsp:cNvSpPr/>
      </dsp:nvSpPr>
      <dsp:spPr>
        <a:xfrm>
          <a:off x="552567" y="1254442"/>
          <a:ext cx="590009" cy="5900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7B1025-3525-4E2A-923A-AF378BA041B1}">
      <dsp:nvSpPr>
        <dsp:cNvPr id="0" name=""/>
        <dsp:cNvSpPr/>
      </dsp:nvSpPr>
      <dsp:spPr>
        <a:xfrm>
          <a:off x="4701" y="2383889"/>
          <a:ext cx="1685742" cy="67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WEBSITE</a:t>
          </a:r>
        </a:p>
      </dsp:txBody>
      <dsp:txXfrm>
        <a:off x="4701" y="2383889"/>
        <a:ext cx="1685742" cy="674296"/>
      </dsp:txXfrm>
    </dsp:sp>
    <dsp:sp modelId="{33349512-3D82-49E7-B9F4-2052DEF394BF}">
      <dsp:nvSpPr>
        <dsp:cNvPr id="0" name=""/>
        <dsp:cNvSpPr/>
      </dsp:nvSpPr>
      <dsp:spPr>
        <a:xfrm>
          <a:off x="2314168" y="1035295"/>
          <a:ext cx="1028302" cy="102830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EECBE4-DA49-41EF-9914-3288738B42C4}">
      <dsp:nvSpPr>
        <dsp:cNvPr id="0" name=""/>
        <dsp:cNvSpPr/>
      </dsp:nvSpPr>
      <dsp:spPr>
        <a:xfrm>
          <a:off x="2533314" y="1254442"/>
          <a:ext cx="590009" cy="5900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9D125E-BA56-4CA5-9AEA-E151E9865A8E}">
      <dsp:nvSpPr>
        <dsp:cNvPr id="0" name=""/>
        <dsp:cNvSpPr/>
      </dsp:nvSpPr>
      <dsp:spPr>
        <a:xfrm>
          <a:off x="1985448" y="2383889"/>
          <a:ext cx="1685742" cy="67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ONLINE/MOBILE GIVING</a:t>
          </a:r>
        </a:p>
      </dsp:txBody>
      <dsp:txXfrm>
        <a:off x="1985448" y="2383889"/>
        <a:ext cx="1685742" cy="674296"/>
      </dsp:txXfrm>
    </dsp:sp>
    <dsp:sp modelId="{C4DB5D72-F7BE-44AA-9617-B28EFD38F074}">
      <dsp:nvSpPr>
        <dsp:cNvPr id="0" name=""/>
        <dsp:cNvSpPr/>
      </dsp:nvSpPr>
      <dsp:spPr>
        <a:xfrm>
          <a:off x="4294915" y="1035295"/>
          <a:ext cx="1028302" cy="102830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14C43D-83D1-432E-B063-F39EAF9ABF80}">
      <dsp:nvSpPr>
        <dsp:cNvPr id="0" name=""/>
        <dsp:cNvSpPr/>
      </dsp:nvSpPr>
      <dsp:spPr>
        <a:xfrm>
          <a:off x="4514061" y="1254442"/>
          <a:ext cx="590009" cy="59000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2F69E3-79CA-4756-A87B-FC400A430C38}">
      <dsp:nvSpPr>
        <dsp:cNvPr id="0" name=""/>
        <dsp:cNvSpPr/>
      </dsp:nvSpPr>
      <dsp:spPr>
        <a:xfrm>
          <a:off x="3966195" y="2383889"/>
          <a:ext cx="1685742" cy="67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MASS TEXT/ROBOCALL</a:t>
          </a:r>
        </a:p>
      </dsp:txBody>
      <dsp:txXfrm>
        <a:off x="3966195" y="2383889"/>
        <a:ext cx="1685742" cy="674296"/>
      </dsp:txXfrm>
    </dsp:sp>
    <dsp:sp modelId="{C75116D4-B599-4FED-8A89-894DD4A6A714}">
      <dsp:nvSpPr>
        <dsp:cNvPr id="0" name=""/>
        <dsp:cNvSpPr/>
      </dsp:nvSpPr>
      <dsp:spPr>
        <a:xfrm>
          <a:off x="6275662" y="1035295"/>
          <a:ext cx="1028302" cy="102830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5A56AE-995A-4178-977E-711D64E83512}">
      <dsp:nvSpPr>
        <dsp:cNvPr id="0" name=""/>
        <dsp:cNvSpPr/>
      </dsp:nvSpPr>
      <dsp:spPr>
        <a:xfrm>
          <a:off x="6494808" y="1254442"/>
          <a:ext cx="590009" cy="59000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BAA789-B115-431A-B87A-12B20A9BA570}">
      <dsp:nvSpPr>
        <dsp:cNvPr id="0" name=""/>
        <dsp:cNvSpPr/>
      </dsp:nvSpPr>
      <dsp:spPr>
        <a:xfrm>
          <a:off x="5946942" y="2383889"/>
          <a:ext cx="1685742" cy="67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CONFERENCE CALL</a:t>
          </a:r>
        </a:p>
      </dsp:txBody>
      <dsp:txXfrm>
        <a:off x="5946942" y="2383889"/>
        <a:ext cx="1685742" cy="674296"/>
      </dsp:txXfrm>
    </dsp:sp>
    <dsp:sp modelId="{62D02F39-BEC0-4DED-812C-7839A2A2E64E}">
      <dsp:nvSpPr>
        <dsp:cNvPr id="0" name=""/>
        <dsp:cNvSpPr/>
      </dsp:nvSpPr>
      <dsp:spPr>
        <a:xfrm>
          <a:off x="8256409" y="1035295"/>
          <a:ext cx="1028302" cy="102830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ECDDCB-F2B8-4706-9A40-87EBBBD012E7}">
      <dsp:nvSpPr>
        <dsp:cNvPr id="0" name=""/>
        <dsp:cNvSpPr/>
      </dsp:nvSpPr>
      <dsp:spPr>
        <a:xfrm>
          <a:off x="8475555" y="1254442"/>
          <a:ext cx="590009" cy="59000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66B39-4084-4353-9CAD-86387A9B3A83}">
      <dsp:nvSpPr>
        <dsp:cNvPr id="0" name=""/>
        <dsp:cNvSpPr/>
      </dsp:nvSpPr>
      <dsp:spPr>
        <a:xfrm>
          <a:off x="7927689" y="2383889"/>
          <a:ext cx="1685742" cy="67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SOCIAL MEDIA VEHICLE</a:t>
          </a:r>
        </a:p>
      </dsp:txBody>
      <dsp:txXfrm>
        <a:off x="7927689" y="2383889"/>
        <a:ext cx="1685742" cy="6742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A5673F-F51C-4775-865F-D0C55538AB8E}">
      <dsp:nvSpPr>
        <dsp:cNvPr id="0" name=""/>
        <dsp:cNvSpPr/>
      </dsp:nvSpPr>
      <dsp:spPr>
        <a:xfrm>
          <a:off x="1505181" y="1478"/>
          <a:ext cx="3146557" cy="18879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HOW ENGAGED ARE YOU WITH YOUR COMMUNITY?</a:t>
          </a:r>
        </a:p>
      </dsp:txBody>
      <dsp:txXfrm>
        <a:off x="1505181" y="1478"/>
        <a:ext cx="3146557" cy="1887934"/>
      </dsp:txXfrm>
    </dsp:sp>
    <dsp:sp modelId="{E54B6E5F-0767-4D28-8B57-1D442733599D}">
      <dsp:nvSpPr>
        <dsp:cNvPr id="0" name=""/>
        <dsp:cNvSpPr/>
      </dsp:nvSpPr>
      <dsp:spPr>
        <a:xfrm>
          <a:off x="4966394" y="1478"/>
          <a:ext cx="3146557" cy="18879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SUPPORT LOCAL BUSINESS</a:t>
          </a:r>
        </a:p>
      </dsp:txBody>
      <dsp:txXfrm>
        <a:off x="4966394" y="1478"/>
        <a:ext cx="3146557" cy="1887934"/>
      </dsp:txXfrm>
    </dsp:sp>
    <dsp:sp modelId="{31A5262A-2389-4A42-BDA0-3E38C0676D83}">
      <dsp:nvSpPr>
        <dsp:cNvPr id="0" name=""/>
        <dsp:cNvSpPr/>
      </dsp:nvSpPr>
      <dsp:spPr>
        <a:xfrm>
          <a:off x="3235787" y="2204068"/>
          <a:ext cx="3146557" cy="188793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MISSION WORK IN COMMUNITY (REACH JERUSALEM)</a:t>
          </a:r>
        </a:p>
      </dsp:txBody>
      <dsp:txXfrm>
        <a:off x="3235787" y="2204068"/>
        <a:ext cx="3146557" cy="188793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C90169-90E7-4B66-AF72-0487DE5D589C}">
      <dsp:nvSpPr>
        <dsp:cNvPr id="0" name=""/>
        <dsp:cNvSpPr/>
      </dsp:nvSpPr>
      <dsp:spPr>
        <a:xfrm>
          <a:off x="1596066" y="246740"/>
          <a:ext cx="2196000" cy="2196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7FF8DB-E365-4A8C-A558-7D65A7FAAA58}">
      <dsp:nvSpPr>
        <dsp:cNvPr id="0" name=""/>
        <dsp:cNvSpPr/>
      </dsp:nvSpPr>
      <dsp:spPr>
        <a:xfrm>
          <a:off x="2064066" y="714741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7EB973-DC60-46AB-A2F9-0D9FABB8A32D}">
      <dsp:nvSpPr>
        <dsp:cNvPr id="0" name=""/>
        <dsp:cNvSpPr/>
      </dsp:nvSpPr>
      <dsp:spPr>
        <a:xfrm>
          <a:off x="894066" y="3126741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700" kern="1200"/>
            <a:t>THE STAFFING ISSUE (PAID/VOLUNTEER)</a:t>
          </a:r>
        </a:p>
      </dsp:txBody>
      <dsp:txXfrm>
        <a:off x="894066" y="3126741"/>
        <a:ext cx="3600000" cy="720000"/>
      </dsp:txXfrm>
    </dsp:sp>
    <dsp:sp modelId="{0219AB3E-A422-4C10-87DD-3E7260CC028E}">
      <dsp:nvSpPr>
        <dsp:cNvPr id="0" name=""/>
        <dsp:cNvSpPr/>
      </dsp:nvSpPr>
      <dsp:spPr>
        <a:xfrm>
          <a:off x="5826066" y="246740"/>
          <a:ext cx="2196000" cy="2196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CBDAFC-27D6-412F-896F-291C4A805C18}">
      <dsp:nvSpPr>
        <dsp:cNvPr id="0" name=""/>
        <dsp:cNvSpPr/>
      </dsp:nvSpPr>
      <dsp:spPr>
        <a:xfrm>
          <a:off x="6294066" y="714741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0EB16-6284-42EA-B665-F0C7D8759EA5}">
      <dsp:nvSpPr>
        <dsp:cNvPr id="0" name=""/>
        <dsp:cNvSpPr/>
      </dsp:nvSpPr>
      <dsp:spPr>
        <a:xfrm>
          <a:off x="5124066" y="3126741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700" kern="1200"/>
            <a:t>THE BUDGET ISSUE</a:t>
          </a:r>
        </a:p>
      </dsp:txBody>
      <dsp:txXfrm>
        <a:off x="5124066" y="3126741"/>
        <a:ext cx="3600000" cy="7200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3224DA-1DF4-423C-BBD6-A6CD10062F38}">
      <dsp:nvSpPr>
        <dsp:cNvPr id="0" name=""/>
        <dsp:cNvSpPr/>
      </dsp:nvSpPr>
      <dsp:spPr>
        <a:xfrm>
          <a:off x="1596066" y="246740"/>
          <a:ext cx="2196000" cy="2196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6801F4-70A3-4E9D-B2ED-C238F2CEEF9E}">
      <dsp:nvSpPr>
        <dsp:cNvPr id="0" name=""/>
        <dsp:cNvSpPr/>
      </dsp:nvSpPr>
      <dsp:spPr>
        <a:xfrm>
          <a:off x="2064066" y="714741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32AEF1-7D97-430B-98A9-691E0F368A4F}">
      <dsp:nvSpPr>
        <dsp:cNvPr id="0" name=""/>
        <dsp:cNvSpPr/>
      </dsp:nvSpPr>
      <dsp:spPr>
        <a:xfrm>
          <a:off x="894066" y="3126741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4400" kern="1200"/>
            <a:t>SIMPLICITY</a:t>
          </a:r>
        </a:p>
      </dsp:txBody>
      <dsp:txXfrm>
        <a:off x="894066" y="3126741"/>
        <a:ext cx="3600000" cy="720000"/>
      </dsp:txXfrm>
    </dsp:sp>
    <dsp:sp modelId="{54934C09-EFF8-46B5-A956-7A9BEF2AB870}">
      <dsp:nvSpPr>
        <dsp:cNvPr id="0" name=""/>
        <dsp:cNvSpPr/>
      </dsp:nvSpPr>
      <dsp:spPr>
        <a:xfrm>
          <a:off x="5826066" y="246740"/>
          <a:ext cx="2196000" cy="2196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D28436-8CEC-47F0-9C78-5A6623394BE6}">
      <dsp:nvSpPr>
        <dsp:cNvPr id="0" name=""/>
        <dsp:cNvSpPr/>
      </dsp:nvSpPr>
      <dsp:spPr>
        <a:xfrm>
          <a:off x="6294066" y="714741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E826D6-B9B4-4003-A311-CDBEE52A0BFF}">
      <dsp:nvSpPr>
        <dsp:cNvPr id="0" name=""/>
        <dsp:cNvSpPr/>
      </dsp:nvSpPr>
      <dsp:spPr>
        <a:xfrm>
          <a:off x="5124066" y="3126741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4400" kern="1200"/>
            <a:t>FOCUS</a:t>
          </a:r>
        </a:p>
      </dsp:txBody>
      <dsp:txXfrm>
        <a:off x="5124066" y="3126741"/>
        <a:ext cx="36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C35B-0F18-49B8-B327-DDCEED83CE9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E22B-A44A-4755-9B7C-531A9FEC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6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C35B-0F18-49B8-B327-DDCEED83CE9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E22B-A44A-4755-9B7C-531A9FEC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63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C35B-0F18-49B8-B327-DDCEED83CE9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E22B-A44A-4755-9B7C-531A9FECB82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4092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C35B-0F18-49B8-B327-DDCEED83CE9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E22B-A44A-4755-9B7C-531A9FEC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33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C35B-0F18-49B8-B327-DDCEED83CE9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E22B-A44A-4755-9B7C-531A9FECB82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093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C35B-0F18-49B8-B327-DDCEED83CE9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E22B-A44A-4755-9B7C-531A9FEC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4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C35B-0F18-49B8-B327-DDCEED83CE9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E22B-A44A-4755-9B7C-531A9FEC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27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C35B-0F18-49B8-B327-DDCEED83CE9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E22B-A44A-4755-9B7C-531A9FEC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2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C35B-0F18-49B8-B327-DDCEED83CE9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E22B-A44A-4755-9B7C-531A9FEC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9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C35B-0F18-49B8-B327-DDCEED83CE9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E22B-A44A-4755-9B7C-531A9FEC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0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C35B-0F18-49B8-B327-DDCEED83CE9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E22B-A44A-4755-9B7C-531A9FEC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86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C35B-0F18-49B8-B327-DDCEED83CE9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E22B-A44A-4755-9B7C-531A9FEC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08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C35B-0F18-49B8-B327-DDCEED83CE9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E22B-A44A-4755-9B7C-531A9FEC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6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C35B-0F18-49B8-B327-DDCEED83CE9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E22B-A44A-4755-9B7C-531A9FEC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5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C35B-0F18-49B8-B327-DDCEED83CE9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E22B-A44A-4755-9B7C-531A9FEC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72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C35B-0F18-49B8-B327-DDCEED83CE9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7E22B-A44A-4755-9B7C-531A9FEC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34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0C35B-0F18-49B8-B327-DDCEED83CE96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D7E22B-A44A-4755-9B7C-531A9FECB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9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PASTORSANDERS@COX.NE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9706B-9610-44EB-9333-DED5FCAB88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haroni" panose="02010803020104030203" pitchFamily="2" charset="-79"/>
                <a:cs typeface="Aharoni" panose="02010803020104030203" pitchFamily="2" charset="-79"/>
              </a:rPr>
              <a:t>THE POST-PANDEMIC CHURCH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225BEB-4B73-4DA1-A245-1D3E00BE48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000" dirty="0">
                <a:latin typeface="Aharoni" panose="02010803020104030203" pitchFamily="2" charset="-79"/>
                <a:cs typeface="Aharoni" panose="02010803020104030203" pitchFamily="2" charset="-79"/>
              </a:rPr>
              <a:t>PASTOR TORIN T. SANDERS, Ph.D.</a:t>
            </a:r>
          </a:p>
          <a:p>
            <a:r>
              <a:rPr lang="en-US" sz="4000" dirty="0">
                <a:latin typeface="Aharoni" panose="02010803020104030203" pitchFamily="2" charset="-79"/>
                <a:cs typeface="Aharoni" panose="02010803020104030203" pitchFamily="2" charset="-79"/>
              </a:rPr>
              <a:t>PRESENTER</a:t>
            </a:r>
          </a:p>
        </p:txBody>
      </p:sp>
    </p:spTree>
    <p:extLst>
      <p:ext uri="{BB962C8B-B14F-4D97-AF65-F5344CB8AC3E}">
        <p14:creationId xmlns:p14="http://schemas.microsoft.com/office/powerpoint/2010/main" val="1117782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C23FF-587B-4BC5-879B-DF59A6CCA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9562" y="609600"/>
            <a:ext cx="6424440" cy="1320800"/>
          </a:xfrm>
        </p:spPr>
        <p:txBody>
          <a:bodyPr>
            <a:normAutofit/>
          </a:bodyPr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LEADING THROUGH CHANGE</a:t>
            </a:r>
            <a:endParaRPr lang="en-US"/>
          </a:p>
        </p:txBody>
      </p:sp>
      <p:pic>
        <p:nvPicPr>
          <p:cNvPr id="5" name="Picture 4" descr="One in a crowd">
            <a:extLst>
              <a:ext uri="{FF2B5EF4-FFF2-40B4-BE49-F238E27FC236}">
                <a16:creationId xmlns:a16="http://schemas.microsoft.com/office/drawing/2014/main" id="{B0BD8D39-C06F-4CE3-AF98-D6FF4C3DD2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938" r="27204" b="-2"/>
          <a:stretch/>
        </p:blipFill>
        <p:spPr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EB6743CF-E74B-4A3C-A785-599069DB89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1"/>
            <a:ext cx="476655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45949F2F-B941-466B-B200-7E819DFEBDD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849562" y="2160589"/>
          <a:ext cx="6424440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41408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5B0F39-977E-4AD1-A898-C51337C03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AREAS OF CHANGE TO CONSIDER</a:t>
            </a:r>
            <a:endParaRPr lang="en-US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9191E83-6E97-4C89-9365-5E07E91C56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562805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5670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0DBEA4-66D6-4A0A-AD7A-BAE54C803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GATHERING DIFFERENTLY</a:t>
            </a:r>
            <a:endParaRPr lang="en-US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FFF7A742-44BB-4399-99F6-E22814D338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018881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7850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7013D-282E-4DEE-87D2-A0FB39782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REACHING THE DIGITAL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08F05-1F98-49EE-983D-878D166D5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100,000 + CHURCHES STARTED STREAMING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DIGITAL – ONLY (NOT COMING TO BLDG)</a:t>
            </a:r>
          </a:p>
          <a:p>
            <a:pPr marL="0" indent="0">
              <a:buNone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	Sick, Military, Former members,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Covid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, 			“Foreigners”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DIGITAL-TRANSITIONING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DUAL CITIZENS</a:t>
            </a:r>
          </a:p>
        </p:txBody>
      </p:sp>
    </p:spTree>
    <p:extLst>
      <p:ext uri="{BB962C8B-B14F-4D97-AF65-F5344CB8AC3E}">
        <p14:creationId xmlns:p14="http://schemas.microsoft.com/office/powerpoint/2010/main" val="1527780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2B233B-B148-44BF-9011-69852D790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REACHING THE DIGITAL WORLD</a:t>
            </a:r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97ABE8D-EFF0-48FE-BAEB-E87FB9C745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8830069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5548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C1695-2A21-4AF2-AD36-0527E628D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SOCIAL MEDIA VEHICLES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1B801-754E-4955-AE23-44BAF8195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FACEBOOK – 2.7 BIL, BUILDING RELATIONSHIP &amp; BRAND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TWITTER – 353 MILLION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INSTAGRAM -1.2 BIL, BUILD RELATIOSNHIPS, IMAGES/VIDEO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82948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3E580-A7B6-4803-B477-2A9F2B326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SOCIAL MEDIA VEHICLES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F9FB6-1AB2-45E4-B876-B9AB85373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TIKTOK – 689 MIL, VIDEO, AGES 18-24</a:t>
            </a:r>
          </a:p>
          <a:p>
            <a:pPr marL="0" indent="0">
              <a:buNone/>
            </a:pPr>
            <a:endParaRPr lang="en-US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3600" dirty="0">
                <a:latin typeface="Aharoni" panose="02010803020104030203" pitchFamily="2" charset="-79"/>
                <a:cs typeface="Aharoni" panose="02010803020104030203" pitchFamily="2" charset="-79"/>
              </a:rPr>
              <a:t>YOUTUBE – 2.3 BIL, VIDEO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229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5BC0F9-AC7C-4CD6-A202-DB0C804D8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RECONNECT WITH COMMUNITY </a:t>
            </a:r>
            <a:endParaRPr lang="en-US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2A87E38-12FE-48AE-B098-C735B5C015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4908575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3713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129E5-3E3F-46AA-9BFE-21C5FDCDE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RECONNECT WITH COMMUNITY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F85AC-5FCB-402C-AE94-FDF688F61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HANDWRITTEN LETTERS TO RESIDENTS</a:t>
            </a:r>
          </a:p>
          <a:p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FACEBOOK ADS BY ZIP CODES</a:t>
            </a:r>
          </a:p>
          <a:p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PRAYING FOR THE COMMUNITY </a:t>
            </a:r>
          </a:p>
          <a:p>
            <a:pPr marL="0" indent="0">
              <a:buNone/>
            </a:pP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	(ROMANS ROAD – 312 BC, APPIAN WAY, 50,000 MILES)</a:t>
            </a:r>
          </a:p>
        </p:txBody>
      </p:sp>
    </p:spTree>
    <p:extLst>
      <p:ext uri="{BB962C8B-B14F-4D97-AF65-F5344CB8AC3E}">
        <p14:creationId xmlns:p14="http://schemas.microsoft.com/office/powerpoint/2010/main" val="786152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14E18D-7440-41D4-80C5-B7B248A96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MAKING CHANGE HAPPEN</a:t>
            </a:r>
            <a:endParaRPr lang="en-US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1ABA037-DDBD-4E95-A14F-82F3048BC2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3236863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4902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C8C35-3A05-4027-ABDC-4C26E548C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 IS DR. TORIN SANDERS?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18445-7876-4A25-AE64-A17888476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PASTOR OF THE SIXTH BAPTIST CHURCH – 25 YEARS</a:t>
            </a:r>
          </a:p>
          <a:p>
            <a:endParaRPr lang="en-US" sz="2400" b="1" dirty="0"/>
          </a:p>
          <a:p>
            <a:r>
              <a:rPr lang="en-US" sz="2400" b="1" dirty="0"/>
              <a:t>ASSOCIATE PROFESSOR OF SOCIAL WORK – SUNO</a:t>
            </a:r>
          </a:p>
          <a:p>
            <a:endParaRPr lang="en-US" sz="2400" b="1" dirty="0"/>
          </a:p>
          <a:p>
            <a:r>
              <a:rPr lang="en-US" sz="2400" b="1" dirty="0"/>
              <a:t>BACHELOR’S DEGREE – HOWARD UNIVERSITY</a:t>
            </a:r>
          </a:p>
          <a:p>
            <a:endParaRPr lang="en-US" sz="2400" b="1" dirty="0"/>
          </a:p>
          <a:p>
            <a:r>
              <a:rPr lang="en-US" sz="2400" b="1" dirty="0"/>
              <a:t>MASTER’S &amp; DOCTORAL DEGREE – TULANE UNIVERSITY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8287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3CBC8A-5539-46E6-9187-E4432DEA6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CLOSING THOUGHTS</a:t>
            </a:r>
            <a:endParaRPr lang="en-US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7B989C0-B03C-41CA-883C-13D15FCF2D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912589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8924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33E0A-FD0C-4329-B1A1-4B554D598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>
                <a:latin typeface="Aharoni" panose="02010803020104030203" pitchFamily="2" charset="-79"/>
                <a:cs typeface="Aharoni" panose="02010803020104030203" pitchFamily="2" charset="-79"/>
              </a:rPr>
              <a:t>Q &amp;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86CD9-00AD-45DF-BC9D-64E89A1B9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pPr algn="ctr"/>
            <a:r>
              <a:rPr lang="en-US" sz="5400" dirty="0"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PASTORSANDERS@COX.NET</a:t>
            </a:r>
            <a:endParaRPr lang="en-US" sz="5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endParaRPr lang="en-US" sz="5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n-US" sz="5400" dirty="0">
                <a:latin typeface="Aharoni" panose="02010803020104030203" pitchFamily="2" charset="-79"/>
                <a:cs typeface="Aharoni" panose="02010803020104030203" pitchFamily="2" charset="-79"/>
              </a:rPr>
              <a:t>504-579-4499</a:t>
            </a:r>
          </a:p>
        </p:txBody>
      </p:sp>
    </p:spTree>
    <p:extLst>
      <p:ext uri="{BB962C8B-B14F-4D97-AF65-F5344CB8AC3E}">
        <p14:creationId xmlns:p14="http://schemas.microsoft.com/office/powerpoint/2010/main" val="847954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70E53-153B-4D82-A034-5BA4EE59A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OPENING QUESTION?</a:t>
            </a:r>
            <a:endParaRPr lang="en-US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88A7B-641F-4EC2-8D41-E9DD9D5DA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36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WHAT’S BEEN YOUR BIGGEST CHALLENGE?</a:t>
            </a:r>
          </a:p>
          <a:p>
            <a:endParaRPr lang="en-US" sz="36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WHAT IS YOUR BIGGEST CHALLENGE?</a:t>
            </a:r>
          </a:p>
        </p:txBody>
      </p:sp>
    </p:spTree>
    <p:extLst>
      <p:ext uri="{BB962C8B-B14F-4D97-AF65-F5344CB8AC3E}">
        <p14:creationId xmlns:p14="http://schemas.microsoft.com/office/powerpoint/2010/main" val="3441430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D9AADB-2D38-45E2-8177-D8FAC290A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285F0C3-08F2-4476-92B6-166E243738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969397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2185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B8831-5B79-4950-8DCB-93F85AFA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MATTHEW 16:18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53252-24A8-43F4-ABC6-8655D9BA1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4000" dirty="0">
                <a:latin typeface="Aharoni" panose="02010803020104030203" pitchFamily="2" charset="-79"/>
                <a:cs typeface="Aharoni" panose="02010803020104030203" pitchFamily="2" charset="-79"/>
              </a:rPr>
              <a:t>“AND I SAY UNTO THEE, THAT THOU ART PETER, AND UPON THIS ROCK I WILL BUILD MY CHURCH; AND THE GATES OF HELL SHALL  NOT PREVAIL AGAINST IT.”</a:t>
            </a:r>
          </a:p>
        </p:txBody>
      </p:sp>
    </p:spTree>
    <p:extLst>
      <p:ext uri="{BB962C8B-B14F-4D97-AF65-F5344CB8AC3E}">
        <p14:creationId xmlns:p14="http://schemas.microsoft.com/office/powerpoint/2010/main" val="3853564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104D2A-5706-4BFE-A447-54BF6C1C2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THE COVID CRISIS</a:t>
            </a:r>
            <a:endParaRPr lang="en-US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9E206B2-277D-444F-BE7A-37290BEEB1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4023102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6091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yellow figures and a red figure on the other side">
            <a:extLst>
              <a:ext uri="{FF2B5EF4-FFF2-40B4-BE49-F238E27FC236}">
                <a16:creationId xmlns:a16="http://schemas.microsoft.com/office/drawing/2014/main" id="{B1E1D427-0481-4BCD-B6C7-09D6243F76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893" r="-2" b="-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E6BB78-2683-44E5-8D52-9054F6AA4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3851123" cy="1320800"/>
          </a:xfrm>
        </p:spPr>
        <p:txBody>
          <a:bodyPr>
            <a:normAutofit/>
          </a:bodyPr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THE BIG QUESTION</a:t>
            </a:r>
            <a:endParaRPr lang="en-US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2A37C-AA70-4C47-9C09-49930BBE3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3851122" cy="3880773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BACK TO NORMAL</a:t>
            </a:r>
          </a:p>
          <a:p>
            <a:pPr marL="0" indent="0">
              <a:buNone/>
            </a:pPr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OR</a:t>
            </a:r>
          </a:p>
          <a:p>
            <a:pPr marL="0" indent="0">
              <a:buNone/>
            </a:pPr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FORWARD TO NEW NORMAL?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68597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280A6-E393-4F02-8338-BBB422CA2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MAJOR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97DAD-E9C5-4367-9751-EED37635F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GIVING/BUDGET</a:t>
            </a:r>
          </a:p>
          <a:p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IN-PERSON/VIRTUAL</a:t>
            </a:r>
          </a:p>
          <a:p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MINISTRIES/FACILITIES</a:t>
            </a:r>
          </a:p>
          <a:p>
            <a:pPr marL="0" indent="0">
              <a:buNone/>
            </a:pPr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MEMBERS/COMMUNITY</a:t>
            </a:r>
          </a:p>
        </p:txBody>
      </p:sp>
    </p:spTree>
    <p:extLst>
      <p:ext uri="{BB962C8B-B14F-4D97-AF65-F5344CB8AC3E}">
        <p14:creationId xmlns:p14="http://schemas.microsoft.com/office/powerpoint/2010/main" val="3484843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2DA4-46CA-4778-9B15-9F888EEF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LEADING THROUGH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3359F-5353-4316-B439-C8A720214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REMEMBER OUR HOPE IN CHRIST (ROMANS 12:12)</a:t>
            </a:r>
          </a:p>
          <a:p>
            <a:pPr marL="0" indent="0">
              <a:buNone/>
            </a:pP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“rejoicing in hope; patient in tribulation, continuing instant in prayer”</a:t>
            </a:r>
          </a:p>
          <a:p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TAKE ACTION STEPS</a:t>
            </a:r>
          </a:p>
          <a:p>
            <a:pPr marL="0" indent="0">
              <a:buNone/>
            </a:pPr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GAIN ALLIES</a:t>
            </a:r>
          </a:p>
          <a:p>
            <a:pPr marL="0" indent="0">
              <a:buNone/>
            </a:pPr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SHORT-TERM WINS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8260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</TotalTime>
  <Words>456</Words>
  <Application>Microsoft Office PowerPoint</Application>
  <PresentationFormat>Widescreen</PresentationFormat>
  <Paragraphs>117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Aharoni</vt:lpstr>
      <vt:lpstr>Arial</vt:lpstr>
      <vt:lpstr>Trebuchet MS</vt:lpstr>
      <vt:lpstr>Wingdings 3</vt:lpstr>
      <vt:lpstr>Facet</vt:lpstr>
      <vt:lpstr>THE POST-PANDEMIC CHURCH</vt:lpstr>
      <vt:lpstr>WHO IS DR. TORIN SANDERS?</vt:lpstr>
      <vt:lpstr>OPENING QUESTION?</vt:lpstr>
      <vt:lpstr>PowerPoint Presentation</vt:lpstr>
      <vt:lpstr>MATTHEW 16:18</vt:lpstr>
      <vt:lpstr>THE COVID CRISIS</vt:lpstr>
      <vt:lpstr>THE BIG QUESTION</vt:lpstr>
      <vt:lpstr>MAJOR ISSUES</vt:lpstr>
      <vt:lpstr>LEADING THROUGH CHANGE</vt:lpstr>
      <vt:lpstr>LEADING THROUGH CHANGE</vt:lpstr>
      <vt:lpstr>AREAS OF CHANGE TO CONSIDER</vt:lpstr>
      <vt:lpstr>GATHERING DIFFERENTLY</vt:lpstr>
      <vt:lpstr>REACHING THE DIGITAL WORLD</vt:lpstr>
      <vt:lpstr>REACHING THE DIGITAL WORLD</vt:lpstr>
      <vt:lpstr>SOCIAL MEDIA VEHICLES</vt:lpstr>
      <vt:lpstr>SOCIAL MEDIA VEHICLES</vt:lpstr>
      <vt:lpstr>RECONNECT WITH COMMUNITY </vt:lpstr>
      <vt:lpstr>RECONNECT WITH COMMUNITY </vt:lpstr>
      <vt:lpstr>MAKING CHANGE HAPPEN</vt:lpstr>
      <vt:lpstr>CLOSING THOUGHTS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POST-PANDEMIC CHURCH</dc:title>
  <dc:creator>SUNO User</dc:creator>
  <cp:lastModifiedBy>SUNO User</cp:lastModifiedBy>
  <cp:revision>12</cp:revision>
  <cp:lastPrinted>2022-04-06T13:01:13Z</cp:lastPrinted>
  <dcterms:created xsi:type="dcterms:W3CDTF">2022-02-17T12:11:53Z</dcterms:created>
  <dcterms:modified xsi:type="dcterms:W3CDTF">2022-04-25T12:10:39Z</dcterms:modified>
</cp:coreProperties>
</file>